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9"/>
  </p:notesMasterIdLst>
  <p:handoutMasterIdLst>
    <p:handoutMasterId r:id="rId10"/>
  </p:handoutMasterIdLst>
  <p:sldIdLst>
    <p:sldId id="369" r:id="rId2"/>
    <p:sldId id="370" r:id="rId3"/>
    <p:sldId id="368" r:id="rId4"/>
    <p:sldId id="338" r:id="rId5"/>
    <p:sldId id="339" r:id="rId6"/>
    <p:sldId id="340" r:id="rId7"/>
    <p:sldId id="341" r:id="rId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33" autoAdjust="0"/>
    <p:restoredTop sz="96220" autoAdjust="0"/>
  </p:normalViewPr>
  <p:slideViewPr>
    <p:cSldViewPr>
      <p:cViewPr varScale="1">
        <p:scale>
          <a:sx n="106" d="100"/>
          <a:sy n="106" d="100"/>
        </p:scale>
        <p:origin x="170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08" y="-8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r>
              <a:rPr lang="en-US" dirty="0"/>
              <a:t>5-27-18 PM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BB287F88-45EE-45D4-9D26-9D128B87E3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2962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fld id="{B8CA9B9B-8411-4300-AFCC-6B36FF3CDDB1}" type="datetimeFigureOut">
              <a:rPr lang="en-US" smtClean="0"/>
              <a:t>1/2/2020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1" tIns="47425" rIns="94851" bIns="474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2183" y="4561226"/>
            <a:ext cx="5850835" cy="4320213"/>
          </a:xfrm>
          <a:prstGeom prst="rect">
            <a:avLst/>
          </a:prstGeom>
        </p:spPr>
        <p:txBody>
          <a:bodyPr vert="horz" lIns="94851" tIns="47425" rIns="94851" bIns="4742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2962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B82BDFBE-646C-4282-B86A-8E48B8D7666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0DC36-8EFA-4378-9855-E019C55AC47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0704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3D7732FB-AC27-4721-A7B6-E6C59B6247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36581" lvl="2" indent="-471145">
              <a:spcAft>
                <a:spcPts val="618"/>
              </a:spcAft>
            </a:pPr>
            <a:r>
              <a:rPr lang="en-US" sz="2900" b="1" i="1" dirty="0"/>
              <a:t>Mark 4:40; “Do you still have no faith?”</a:t>
            </a:r>
            <a:r>
              <a:rPr lang="en-US" sz="2700" b="1" dirty="0"/>
              <a:t> </a:t>
            </a:r>
            <a:r>
              <a:rPr lang="en-US" sz="2700" dirty="0"/>
              <a:t>Lit. “</a:t>
            </a:r>
            <a:r>
              <a:rPr lang="en-US" sz="2700" b="1" dirty="0"/>
              <a:t>not yet</a:t>
            </a:r>
            <a:r>
              <a:rPr lang="en-US" sz="2700" dirty="0"/>
              <a:t>” </a:t>
            </a:r>
            <a:r>
              <a:rPr lang="en-US" sz="1400" dirty="0"/>
              <a:t>(Strong) </a:t>
            </a:r>
            <a:r>
              <a:rPr lang="en-US" sz="2700" dirty="0"/>
              <a:t>“</a:t>
            </a:r>
            <a:r>
              <a:rPr lang="en-US" sz="2700" b="1" dirty="0"/>
              <a:t>Do you not yet</a:t>
            </a:r>
            <a:r>
              <a:rPr lang="en-US" sz="2700" dirty="0"/>
              <a:t>?” </a:t>
            </a:r>
            <a:r>
              <a:rPr lang="en-US" sz="1400" dirty="0"/>
              <a:t>(Thayer) </a:t>
            </a:r>
            <a:r>
              <a:rPr lang="en-US" sz="2900" dirty="0"/>
              <a:t>From the Greek “</a:t>
            </a:r>
            <a:r>
              <a:rPr lang="en-US" sz="2900" dirty="0" err="1"/>
              <a:t>pistis</a:t>
            </a:r>
            <a:r>
              <a:rPr lang="en-US" sz="2900" dirty="0"/>
              <a:t>” meaning “</a:t>
            </a:r>
            <a:r>
              <a:rPr lang="en-US" sz="2900" b="1" dirty="0"/>
              <a:t>persuasion</a:t>
            </a:r>
            <a:r>
              <a:rPr lang="en-US" sz="2900" dirty="0"/>
              <a:t>, i.e. credence, moral conviction.” </a:t>
            </a:r>
            <a:r>
              <a:rPr lang="en-US" sz="1400" dirty="0"/>
              <a:t>(Strong) </a:t>
            </a:r>
          </a:p>
        </p:txBody>
      </p:sp>
    </p:spTree>
    <p:extLst>
      <p:ext uri="{BB962C8B-B14F-4D97-AF65-F5344CB8AC3E}">
        <p14:creationId xmlns:p14="http://schemas.microsoft.com/office/powerpoint/2010/main" val="4153781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3D7732FB-AC27-4721-A7B6-E6C59B6247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“Dispirited” - Matthew 15:30</a:t>
            </a:r>
          </a:p>
        </p:txBody>
      </p:sp>
    </p:spTree>
    <p:extLst>
      <p:ext uri="{BB962C8B-B14F-4D97-AF65-F5344CB8AC3E}">
        <p14:creationId xmlns:p14="http://schemas.microsoft.com/office/powerpoint/2010/main" val="251764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3D7732FB-AC27-4721-A7B6-E6C59B6247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Apostle means more than just “send” but send as a representative under commission from the sender.</a:t>
            </a:r>
          </a:p>
        </p:txBody>
      </p:sp>
    </p:spTree>
    <p:extLst>
      <p:ext uri="{BB962C8B-B14F-4D97-AF65-F5344CB8AC3E}">
        <p14:creationId xmlns:p14="http://schemas.microsoft.com/office/powerpoint/2010/main" val="16347162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3D7732FB-AC27-4721-A7B6-E6C59B6247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Threat of wolves - some suggest Jesus just speaking about physical danger but the spiritual danger is Jesus true focus. See vs. 28</a:t>
            </a:r>
          </a:p>
        </p:txBody>
      </p:sp>
    </p:spTree>
    <p:extLst>
      <p:ext uri="{BB962C8B-B14F-4D97-AF65-F5344CB8AC3E}">
        <p14:creationId xmlns:p14="http://schemas.microsoft.com/office/powerpoint/2010/main" val="280761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3D7732FB-AC27-4721-A7B6-E6C59B6247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3866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3D7732FB-AC27-4721-A7B6-E6C59B6247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170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F864C-44C4-4000-952D-01F31BFB3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392E06-C914-467E-9D4F-BD763EDA2D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EFBAF-82E9-49AD-B2CF-7D154E024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1/2/2020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D8006A-94B1-44F7-972D-56767EDE3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E7BFAB-D84B-45E1-A0BD-2516AC14F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394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7B869-BFB2-4C20-8AB1-46704BB3D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F007DB-4F12-4428-9C48-5120DF0704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FFA8DA-0E31-4CA6-BBFC-2467AAD1D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1/2/2020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4974BD-9845-459A-9AAA-12731E250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A71B0A-FDFB-4B2C-A9EC-2334C5900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498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0B5D73-1652-4A8E-B5A3-101523D729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B7FB99-7425-444D-B602-01B672BCE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EA9C5-552A-48A1-AB54-ED54209B3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1/2/2020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3AAA3-4155-48FB-8F00-16DBE0C9C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694EAE-CB3C-4DEF-A66D-583C7AAC9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167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07FBE-061D-452C-A8A6-213063CFD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A3535-1708-499D-B5D2-7D8F9FD18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B06063-A112-49AB-80C8-504D99ECD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1/2/2020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44C8D5-F898-4318-A76D-1FBD87329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6EC76-E8E8-4FFA-B671-7FA2F3EF5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241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2CABF-E3C1-431A-A69C-D4881CC43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584226-69DA-4211-B2C8-C29FD05A4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FF82DB-B518-40FD-8A66-44B874C05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1/2/2020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1CCEE-725F-4745-837B-87EFB70E7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61522A-E0E6-406B-BF30-A7C7A5729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909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C9BDC-6F21-4EF5-A8DD-E35E27EAC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68D5F-2AB6-42D3-A54E-AB3E603251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5AB07F-D5F7-402A-AE4E-027BF1CA9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108EDC-3863-43B9-93C7-37465DC73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1/2/2020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77D452-958D-4159-A9A4-16DD29680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9654B6-1460-48B9-AC7E-592F68BAB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290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8C848-926A-4FD3-A311-A100A2662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ECD90-B4F0-4DFB-BB3D-F23102078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5A6C3A-033E-474B-AB97-D8291A04E7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32B928-3A23-4FCA-AD1F-E45A467B54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DC8376-6FC6-4A11-B0DB-9A148E9C00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80206F-8846-425C-A56E-16FFBA442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1/2/2020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45E89F-12CF-4561-A5F2-1E05783A3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B4DFE4-927C-43B1-A061-5CB97FFB3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853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0E367-8DA0-4655-BCBC-F4280D864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EF9592-AA3C-4CF8-A5DB-4D010195A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1/2/2020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2C9377-F93E-4515-852A-264707755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D076D-476B-42BA-8795-14FE6C1E6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35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A599B4-6AB2-4190-82B5-7667EE1E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1/2/2020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8FBFB3-AD86-4E39-B8AE-B4EC14528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A4AF55-C114-4B60-9A20-56B00A11B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145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83DA1-5CB8-405D-9613-8A9B7BC56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2BB15-A24D-42E9-9CAE-BB8272263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F0849D-D3C3-462A-9751-4EAB0B9145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80DD20-7A20-4574-98A4-427795876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1/2/2020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0ED2B-71C4-421A-9DB0-676E00C10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C4572A-ADFC-4C53-BCA2-42BDF693B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016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F5C67-EEEC-4AB0-9653-0F80D6B10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D50D6D-5277-4324-AF23-5FAF007834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275657-2BF9-4761-96B6-50EE3CFCF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3C3F7B-A4C8-4F9D-8165-BC5186EA0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1/2/2020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696EA5-2FA2-464D-982F-C53E6426A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11B398-191B-4AB1-86ED-00D0046EA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771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3445CA-54C1-4DDE-A216-DD2414E3F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06395A-6879-4E93-B24E-067F88AC1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50FF5B-A6A6-4F0F-AA5D-3F0F69A43A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A1498-92C7-4E4B-8045-C9195F453964}" type="datetimeFigureOut">
              <a:rPr lang="en-US" smtClean="0"/>
              <a:t>1/2/2020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8FAA-76CC-42EF-8BE0-466A41BBAB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9FF02-6890-4E10-B958-1097AD32C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243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accent3">
              <a:lumMod val="75000"/>
            </a:schemeClr>
          </a:fgClr>
          <a:bgClr>
            <a:schemeClr val="accent3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00AEF-1595-4419-801B-6E36A33BB8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2453" y="3330320"/>
            <a:ext cx="8057148" cy="3213187"/>
          </a:xfrm>
        </p:spPr>
        <p:txBody>
          <a:bodyPr vert="horz" wrap="square" lIns="0" tIns="0" rIns="0" bIns="0" rtlCol="0" anchor="t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4050" b="1" dirty="0">
                <a:solidFill>
                  <a:schemeClr val="bg1"/>
                </a:solidFill>
              </a:rPr>
              <a:t>Lesson 10 – </a:t>
            </a:r>
            <a:br>
              <a:rPr lang="en-US" sz="4050" b="1" dirty="0">
                <a:solidFill>
                  <a:schemeClr val="bg1"/>
                </a:solidFill>
              </a:rPr>
            </a:br>
            <a:r>
              <a:rPr lang="en-US" sz="4050" b="1" dirty="0">
                <a:solidFill>
                  <a:schemeClr val="bg1"/>
                </a:solidFill>
              </a:rPr>
              <a:t>Further Preaching In Galilee</a:t>
            </a:r>
            <a:br>
              <a:rPr lang="en-US" sz="4050" b="1" dirty="0">
                <a:solidFill>
                  <a:schemeClr val="bg1"/>
                </a:solidFill>
              </a:rPr>
            </a:br>
            <a:br>
              <a:rPr lang="en-US" sz="1200" b="1" dirty="0">
                <a:solidFill>
                  <a:schemeClr val="bg1"/>
                </a:solidFill>
              </a:rPr>
            </a:br>
            <a:br>
              <a:rPr lang="en-US" sz="1100" b="1" dirty="0">
                <a:solidFill>
                  <a:schemeClr val="accent4"/>
                </a:solidFill>
              </a:rPr>
            </a:br>
            <a:r>
              <a:rPr lang="en-US" sz="1800" b="1" dirty="0">
                <a:solidFill>
                  <a:schemeClr val="accent4"/>
                </a:solidFill>
              </a:rPr>
              <a:t>Jesus’ Commission to His Disciples – Matthew 9:35-11:1</a:t>
            </a:r>
            <a:br>
              <a:rPr lang="en-US" sz="1800" b="1" dirty="0">
                <a:solidFill>
                  <a:schemeClr val="accent4"/>
                </a:solidFill>
              </a:rPr>
            </a:br>
            <a:r>
              <a:rPr lang="en-US" sz="1800" b="1" dirty="0">
                <a:solidFill>
                  <a:schemeClr val="accent4"/>
                </a:solidFill>
              </a:rPr>
              <a:t>Death Of John the Baptist – Matthew 14:1-12; Mark 6:14-29; Luke 9:7-9</a:t>
            </a:r>
            <a:br>
              <a:rPr lang="en-US" sz="1800" b="1" dirty="0">
                <a:solidFill>
                  <a:schemeClr val="accent4"/>
                </a:solidFill>
              </a:rPr>
            </a:br>
            <a:r>
              <a:rPr lang="en-US" sz="1800" b="1" dirty="0">
                <a:solidFill>
                  <a:schemeClr val="accent4"/>
                </a:solidFill>
              </a:rPr>
              <a:t>The Feeding Of The 5000 – Matthew 14:13-21; Mark 6:33-44; Luke 9:11-17; John 6:2-14</a:t>
            </a:r>
            <a:b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b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br>
              <a:rPr lang="en-US" sz="1800" b="1" dirty="0">
                <a:solidFill>
                  <a:schemeClr val="accent4"/>
                </a:solidFill>
              </a:rPr>
            </a:br>
            <a:r>
              <a:rPr lang="en-US" sz="2400" b="1" dirty="0">
                <a:solidFill>
                  <a:schemeClr val="bg1">
                    <a:lumMod val="85000"/>
                  </a:schemeClr>
                </a:solidFill>
              </a:rPr>
              <a:t>January 1, 2020</a:t>
            </a:r>
            <a:endParaRPr lang="en-US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Diamond 3">
            <a:extLst>
              <a:ext uri="{FF2B5EF4-FFF2-40B4-BE49-F238E27FC236}">
                <a16:creationId xmlns:a16="http://schemas.microsoft.com/office/drawing/2014/main" id="{1C59176D-59A8-4C02-B448-EE01232FB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594239" y="909142"/>
            <a:ext cx="1955523" cy="1955523"/>
          </a:xfrm>
          <a:prstGeom prst="diamond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5" name="Diamond 4">
            <a:extLst>
              <a:ext uri="{FF2B5EF4-FFF2-40B4-BE49-F238E27FC236}">
                <a16:creationId xmlns:a16="http://schemas.microsoft.com/office/drawing/2014/main" id="{A50B1817-3C7F-41BC-8557-7A00C928EE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43943" y="37265"/>
            <a:ext cx="2656115" cy="2656115"/>
          </a:xfrm>
          <a:prstGeom prst="diamond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2129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131094"/>
            <a:ext cx="7886700" cy="994172"/>
          </a:xfrm>
        </p:spPr>
        <p:txBody>
          <a:bodyPr/>
          <a:lstStyle/>
          <a:p>
            <a:r>
              <a:rPr lang="en-US" dirty="0"/>
              <a:t>Project analysis slide 2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331242" y="654006"/>
            <a:ext cx="1812758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487441" y="228709"/>
            <a:ext cx="4191000" cy="492443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Timeline of Jesus’ Life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671908"/>
            <a:ext cx="1844842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 descr="Icons of bar chart and line graph.">
            <a:extLst>
              <a:ext uri="{FF2B5EF4-FFF2-40B4-BE49-F238E27FC236}">
                <a16:creationId xmlns:a16="http://schemas.microsoft.com/office/drawing/2014/main" id="{044C3643-8A0E-47C1-BEB8-C73203B5E58D}"/>
              </a:ext>
            </a:extLst>
          </p:cNvPr>
          <p:cNvGrpSpPr/>
          <p:nvPr/>
        </p:nvGrpSpPr>
        <p:grpSpPr>
          <a:xfrm>
            <a:off x="3536746" y="2215153"/>
            <a:ext cx="260759" cy="260759"/>
            <a:chOff x="4319588" y="2492375"/>
            <a:chExt cx="287338" cy="287338"/>
          </a:xfrm>
          <a:solidFill>
            <a:schemeClr val="bg1"/>
          </a:solidFill>
        </p:grpSpPr>
        <p:sp>
          <p:nvSpPr>
            <p:cNvPr id="32" name="Freeform 372">
              <a:extLst>
                <a:ext uri="{FF2B5EF4-FFF2-40B4-BE49-F238E27FC236}">
                  <a16:creationId xmlns:a16="http://schemas.microsoft.com/office/drawing/2014/main" id="{56E8F5A5-5318-470B-8F42-337C264086A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9588" y="2587625"/>
              <a:ext cx="287338" cy="192088"/>
            </a:xfrm>
            <a:custGeom>
              <a:avLst/>
              <a:gdLst>
                <a:gd name="T0" fmla="*/ 843 w 904"/>
                <a:gd name="T1" fmla="*/ 572 h 602"/>
                <a:gd name="T2" fmla="*/ 843 w 904"/>
                <a:gd name="T3" fmla="*/ 12 h 602"/>
                <a:gd name="T4" fmla="*/ 841 w 904"/>
                <a:gd name="T5" fmla="*/ 7 h 602"/>
                <a:gd name="T6" fmla="*/ 836 w 904"/>
                <a:gd name="T7" fmla="*/ 3 h 602"/>
                <a:gd name="T8" fmla="*/ 831 w 904"/>
                <a:gd name="T9" fmla="*/ 1 h 602"/>
                <a:gd name="T10" fmla="*/ 708 w 904"/>
                <a:gd name="T11" fmla="*/ 0 h 602"/>
                <a:gd name="T12" fmla="*/ 702 w 904"/>
                <a:gd name="T13" fmla="*/ 2 h 602"/>
                <a:gd name="T14" fmla="*/ 697 w 904"/>
                <a:gd name="T15" fmla="*/ 5 h 602"/>
                <a:gd name="T16" fmla="*/ 694 w 904"/>
                <a:gd name="T17" fmla="*/ 9 h 602"/>
                <a:gd name="T18" fmla="*/ 693 w 904"/>
                <a:gd name="T19" fmla="*/ 16 h 602"/>
                <a:gd name="T20" fmla="*/ 632 w 904"/>
                <a:gd name="T21" fmla="*/ 572 h 602"/>
                <a:gd name="T22" fmla="*/ 632 w 904"/>
                <a:gd name="T23" fmla="*/ 283 h 602"/>
                <a:gd name="T24" fmla="*/ 630 w 904"/>
                <a:gd name="T25" fmla="*/ 277 h 602"/>
                <a:gd name="T26" fmla="*/ 626 w 904"/>
                <a:gd name="T27" fmla="*/ 274 h 602"/>
                <a:gd name="T28" fmla="*/ 621 w 904"/>
                <a:gd name="T29" fmla="*/ 271 h 602"/>
                <a:gd name="T30" fmla="*/ 497 w 904"/>
                <a:gd name="T31" fmla="*/ 271 h 602"/>
                <a:gd name="T32" fmla="*/ 491 w 904"/>
                <a:gd name="T33" fmla="*/ 272 h 602"/>
                <a:gd name="T34" fmla="*/ 487 w 904"/>
                <a:gd name="T35" fmla="*/ 275 h 602"/>
                <a:gd name="T36" fmla="*/ 483 w 904"/>
                <a:gd name="T37" fmla="*/ 281 h 602"/>
                <a:gd name="T38" fmla="*/ 482 w 904"/>
                <a:gd name="T39" fmla="*/ 286 h 602"/>
                <a:gd name="T40" fmla="*/ 421 w 904"/>
                <a:gd name="T41" fmla="*/ 572 h 602"/>
                <a:gd name="T42" fmla="*/ 421 w 904"/>
                <a:gd name="T43" fmla="*/ 193 h 602"/>
                <a:gd name="T44" fmla="*/ 419 w 904"/>
                <a:gd name="T45" fmla="*/ 187 h 602"/>
                <a:gd name="T46" fmla="*/ 415 w 904"/>
                <a:gd name="T47" fmla="*/ 183 h 602"/>
                <a:gd name="T48" fmla="*/ 409 w 904"/>
                <a:gd name="T49" fmla="*/ 181 h 602"/>
                <a:gd name="T50" fmla="*/ 286 w 904"/>
                <a:gd name="T51" fmla="*/ 181 h 602"/>
                <a:gd name="T52" fmla="*/ 281 w 904"/>
                <a:gd name="T53" fmla="*/ 182 h 602"/>
                <a:gd name="T54" fmla="*/ 275 w 904"/>
                <a:gd name="T55" fmla="*/ 185 h 602"/>
                <a:gd name="T56" fmla="*/ 272 w 904"/>
                <a:gd name="T57" fmla="*/ 190 h 602"/>
                <a:gd name="T58" fmla="*/ 271 w 904"/>
                <a:gd name="T59" fmla="*/ 196 h 602"/>
                <a:gd name="T60" fmla="*/ 211 w 904"/>
                <a:gd name="T61" fmla="*/ 572 h 602"/>
                <a:gd name="T62" fmla="*/ 211 w 904"/>
                <a:gd name="T63" fmla="*/ 404 h 602"/>
                <a:gd name="T64" fmla="*/ 209 w 904"/>
                <a:gd name="T65" fmla="*/ 399 h 602"/>
                <a:gd name="T66" fmla="*/ 205 w 904"/>
                <a:gd name="T67" fmla="*/ 394 h 602"/>
                <a:gd name="T68" fmla="*/ 199 w 904"/>
                <a:gd name="T69" fmla="*/ 392 h 602"/>
                <a:gd name="T70" fmla="*/ 76 w 904"/>
                <a:gd name="T71" fmla="*/ 391 h 602"/>
                <a:gd name="T72" fmla="*/ 69 w 904"/>
                <a:gd name="T73" fmla="*/ 392 h 602"/>
                <a:gd name="T74" fmla="*/ 65 w 904"/>
                <a:gd name="T75" fmla="*/ 396 h 602"/>
                <a:gd name="T76" fmla="*/ 62 w 904"/>
                <a:gd name="T77" fmla="*/ 401 h 602"/>
                <a:gd name="T78" fmla="*/ 61 w 904"/>
                <a:gd name="T79" fmla="*/ 406 h 602"/>
                <a:gd name="T80" fmla="*/ 15 w 904"/>
                <a:gd name="T81" fmla="*/ 572 h 602"/>
                <a:gd name="T82" fmla="*/ 9 w 904"/>
                <a:gd name="T83" fmla="*/ 573 h 602"/>
                <a:gd name="T84" fmla="*/ 5 w 904"/>
                <a:gd name="T85" fmla="*/ 577 h 602"/>
                <a:gd name="T86" fmla="*/ 2 w 904"/>
                <a:gd name="T87" fmla="*/ 581 h 602"/>
                <a:gd name="T88" fmla="*/ 0 w 904"/>
                <a:gd name="T89" fmla="*/ 587 h 602"/>
                <a:gd name="T90" fmla="*/ 2 w 904"/>
                <a:gd name="T91" fmla="*/ 593 h 602"/>
                <a:gd name="T92" fmla="*/ 5 w 904"/>
                <a:gd name="T93" fmla="*/ 598 h 602"/>
                <a:gd name="T94" fmla="*/ 9 w 904"/>
                <a:gd name="T95" fmla="*/ 601 h 602"/>
                <a:gd name="T96" fmla="*/ 15 w 904"/>
                <a:gd name="T97" fmla="*/ 602 h 602"/>
                <a:gd name="T98" fmla="*/ 196 w 904"/>
                <a:gd name="T99" fmla="*/ 602 h 602"/>
                <a:gd name="T100" fmla="*/ 406 w 904"/>
                <a:gd name="T101" fmla="*/ 602 h 602"/>
                <a:gd name="T102" fmla="*/ 617 w 904"/>
                <a:gd name="T103" fmla="*/ 602 h 602"/>
                <a:gd name="T104" fmla="*/ 828 w 904"/>
                <a:gd name="T105" fmla="*/ 602 h 602"/>
                <a:gd name="T106" fmla="*/ 891 w 904"/>
                <a:gd name="T107" fmla="*/ 602 h 602"/>
                <a:gd name="T108" fmla="*/ 896 w 904"/>
                <a:gd name="T109" fmla="*/ 600 h 602"/>
                <a:gd name="T110" fmla="*/ 901 w 904"/>
                <a:gd name="T111" fmla="*/ 596 h 602"/>
                <a:gd name="T112" fmla="*/ 903 w 904"/>
                <a:gd name="T113" fmla="*/ 591 h 602"/>
                <a:gd name="T114" fmla="*/ 903 w 904"/>
                <a:gd name="T115" fmla="*/ 584 h 602"/>
                <a:gd name="T116" fmla="*/ 901 w 904"/>
                <a:gd name="T117" fmla="*/ 579 h 602"/>
                <a:gd name="T118" fmla="*/ 896 w 904"/>
                <a:gd name="T119" fmla="*/ 575 h 602"/>
                <a:gd name="T120" fmla="*/ 891 w 904"/>
                <a:gd name="T121" fmla="*/ 572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904" h="602">
                  <a:moveTo>
                    <a:pt x="889" y="572"/>
                  </a:moveTo>
                  <a:lnTo>
                    <a:pt x="843" y="572"/>
                  </a:lnTo>
                  <a:lnTo>
                    <a:pt x="843" y="16"/>
                  </a:lnTo>
                  <a:lnTo>
                    <a:pt x="843" y="12"/>
                  </a:lnTo>
                  <a:lnTo>
                    <a:pt x="842" y="9"/>
                  </a:lnTo>
                  <a:lnTo>
                    <a:pt x="841" y="7"/>
                  </a:lnTo>
                  <a:lnTo>
                    <a:pt x="838" y="5"/>
                  </a:lnTo>
                  <a:lnTo>
                    <a:pt x="836" y="3"/>
                  </a:lnTo>
                  <a:lnTo>
                    <a:pt x="834" y="2"/>
                  </a:lnTo>
                  <a:lnTo>
                    <a:pt x="831" y="1"/>
                  </a:lnTo>
                  <a:lnTo>
                    <a:pt x="828" y="1"/>
                  </a:lnTo>
                  <a:lnTo>
                    <a:pt x="708" y="0"/>
                  </a:lnTo>
                  <a:lnTo>
                    <a:pt x="704" y="1"/>
                  </a:lnTo>
                  <a:lnTo>
                    <a:pt x="702" y="2"/>
                  </a:lnTo>
                  <a:lnTo>
                    <a:pt x="699" y="3"/>
                  </a:lnTo>
                  <a:lnTo>
                    <a:pt x="697" y="5"/>
                  </a:lnTo>
                  <a:lnTo>
                    <a:pt x="695" y="7"/>
                  </a:lnTo>
                  <a:lnTo>
                    <a:pt x="694" y="9"/>
                  </a:lnTo>
                  <a:lnTo>
                    <a:pt x="693" y="12"/>
                  </a:lnTo>
                  <a:lnTo>
                    <a:pt x="693" y="16"/>
                  </a:lnTo>
                  <a:lnTo>
                    <a:pt x="693" y="572"/>
                  </a:lnTo>
                  <a:lnTo>
                    <a:pt x="632" y="572"/>
                  </a:lnTo>
                  <a:lnTo>
                    <a:pt x="632" y="286"/>
                  </a:lnTo>
                  <a:lnTo>
                    <a:pt x="632" y="283"/>
                  </a:lnTo>
                  <a:lnTo>
                    <a:pt x="631" y="281"/>
                  </a:lnTo>
                  <a:lnTo>
                    <a:pt x="630" y="277"/>
                  </a:lnTo>
                  <a:lnTo>
                    <a:pt x="628" y="275"/>
                  </a:lnTo>
                  <a:lnTo>
                    <a:pt x="626" y="274"/>
                  </a:lnTo>
                  <a:lnTo>
                    <a:pt x="623" y="272"/>
                  </a:lnTo>
                  <a:lnTo>
                    <a:pt x="621" y="271"/>
                  </a:lnTo>
                  <a:lnTo>
                    <a:pt x="617" y="271"/>
                  </a:lnTo>
                  <a:lnTo>
                    <a:pt x="497" y="271"/>
                  </a:lnTo>
                  <a:lnTo>
                    <a:pt x="494" y="271"/>
                  </a:lnTo>
                  <a:lnTo>
                    <a:pt x="491" y="272"/>
                  </a:lnTo>
                  <a:lnTo>
                    <a:pt x="489" y="274"/>
                  </a:lnTo>
                  <a:lnTo>
                    <a:pt x="487" y="275"/>
                  </a:lnTo>
                  <a:lnTo>
                    <a:pt x="484" y="277"/>
                  </a:lnTo>
                  <a:lnTo>
                    <a:pt x="483" y="281"/>
                  </a:lnTo>
                  <a:lnTo>
                    <a:pt x="482" y="283"/>
                  </a:lnTo>
                  <a:lnTo>
                    <a:pt x="482" y="286"/>
                  </a:lnTo>
                  <a:lnTo>
                    <a:pt x="482" y="572"/>
                  </a:lnTo>
                  <a:lnTo>
                    <a:pt x="421" y="572"/>
                  </a:lnTo>
                  <a:lnTo>
                    <a:pt x="421" y="196"/>
                  </a:lnTo>
                  <a:lnTo>
                    <a:pt x="421" y="193"/>
                  </a:lnTo>
                  <a:lnTo>
                    <a:pt x="420" y="190"/>
                  </a:lnTo>
                  <a:lnTo>
                    <a:pt x="419" y="187"/>
                  </a:lnTo>
                  <a:lnTo>
                    <a:pt x="417" y="185"/>
                  </a:lnTo>
                  <a:lnTo>
                    <a:pt x="415" y="183"/>
                  </a:lnTo>
                  <a:lnTo>
                    <a:pt x="413" y="182"/>
                  </a:lnTo>
                  <a:lnTo>
                    <a:pt x="409" y="181"/>
                  </a:lnTo>
                  <a:lnTo>
                    <a:pt x="406" y="181"/>
                  </a:lnTo>
                  <a:lnTo>
                    <a:pt x="286" y="181"/>
                  </a:lnTo>
                  <a:lnTo>
                    <a:pt x="283" y="181"/>
                  </a:lnTo>
                  <a:lnTo>
                    <a:pt x="281" y="182"/>
                  </a:lnTo>
                  <a:lnTo>
                    <a:pt x="277" y="183"/>
                  </a:lnTo>
                  <a:lnTo>
                    <a:pt x="275" y="185"/>
                  </a:lnTo>
                  <a:lnTo>
                    <a:pt x="273" y="187"/>
                  </a:lnTo>
                  <a:lnTo>
                    <a:pt x="272" y="190"/>
                  </a:lnTo>
                  <a:lnTo>
                    <a:pt x="271" y="193"/>
                  </a:lnTo>
                  <a:lnTo>
                    <a:pt x="271" y="196"/>
                  </a:lnTo>
                  <a:lnTo>
                    <a:pt x="271" y="572"/>
                  </a:lnTo>
                  <a:lnTo>
                    <a:pt x="211" y="572"/>
                  </a:lnTo>
                  <a:lnTo>
                    <a:pt x="211" y="406"/>
                  </a:lnTo>
                  <a:lnTo>
                    <a:pt x="211" y="404"/>
                  </a:lnTo>
                  <a:lnTo>
                    <a:pt x="210" y="401"/>
                  </a:lnTo>
                  <a:lnTo>
                    <a:pt x="209" y="399"/>
                  </a:lnTo>
                  <a:lnTo>
                    <a:pt x="207" y="396"/>
                  </a:lnTo>
                  <a:lnTo>
                    <a:pt x="205" y="394"/>
                  </a:lnTo>
                  <a:lnTo>
                    <a:pt x="201" y="393"/>
                  </a:lnTo>
                  <a:lnTo>
                    <a:pt x="199" y="392"/>
                  </a:lnTo>
                  <a:lnTo>
                    <a:pt x="196" y="391"/>
                  </a:lnTo>
                  <a:lnTo>
                    <a:pt x="76" y="391"/>
                  </a:lnTo>
                  <a:lnTo>
                    <a:pt x="73" y="392"/>
                  </a:lnTo>
                  <a:lnTo>
                    <a:pt x="69" y="392"/>
                  </a:lnTo>
                  <a:lnTo>
                    <a:pt x="67" y="394"/>
                  </a:lnTo>
                  <a:lnTo>
                    <a:pt x="65" y="396"/>
                  </a:lnTo>
                  <a:lnTo>
                    <a:pt x="63" y="399"/>
                  </a:lnTo>
                  <a:lnTo>
                    <a:pt x="62" y="401"/>
                  </a:lnTo>
                  <a:lnTo>
                    <a:pt x="61" y="404"/>
                  </a:lnTo>
                  <a:lnTo>
                    <a:pt x="61" y="406"/>
                  </a:lnTo>
                  <a:lnTo>
                    <a:pt x="61" y="572"/>
                  </a:lnTo>
                  <a:lnTo>
                    <a:pt x="15" y="572"/>
                  </a:lnTo>
                  <a:lnTo>
                    <a:pt x="13" y="572"/>
                  </a:lnTo>
                  <a:lnTo>
                    <a:pt x="9" y="573"/>
                  </a:lnTo>
                  <a:lnTo>
                    <a:pt x="7" y="575"/>
                  </a:lnTo>
                  <a:lnTo>
                    <a:pt x="5" y="577"/>
                  </a:lnTo>
                  <a:lnTo>
                    <a:pt x="3" y="579"/>
                  </a:lnTo>
                  <a:lnTo>
                    <a:pt x="2" y="581"/>
                  </a:lnTo>
                  <a:lnTo>
                    <a:pt x="1" y="584"/>
                  </a:lnTo>
                  <a:lnTo>
                    <a:pt x="0" y="587"/>
                  </a:lnTo>
                  <a:lnTo>
                    <a:pt x="1" y="591"/>
                  </a:lnTo>
                  <a:lnTo>
                    <a:pt x="2" y="593"/>
                  </a:lnTo>
                  <a:lnTo>
                    <a:pt x="3" y="596"/>
                  </a:lnTo>
                  <a:lnTo>
                    <a:pt x="5" y="598"/>
                  </a:lnTo>
                  <a:lnTo>
                    <a:pt x="7" y="600"/>
                  </a:lnTo>
                  <a:lnTo>
                    <a:pt x="9" y="601"/>
                  </a:lnTo>
                  <a:lnTo>
                    <a:pt x="13" y="602"/>
                  </a:lnTo>
                  <a:lnTo>
                    <a:pt x="15" y="602"/>
                  </a:lnTo>
                  <a:lnTo>
                    <a:pt x="76" y="602"/>
                  </a:lnTo>
                  <a:lnTo>
                    <a:pt x="196" y="602"/>
                  </a:lnTo>
                  <a:lnTo>
                    <a:pt x="286" y="602"/>
                  </a:lnTo>
                  <a:lnTo>
                    <a:pt x="406" y="602"/>
                  </a:lnTo>
                  <a:lnTo>
                    <a:pt x="497" y="602"/>
                  </a:lnTo>
                  <a:lnTo>
                    <a:pt x="617" y="602"/>
                  </a:lnTo>
                  <a:lnTo>
                    <a:pt x="708" y="602"/>
                  </a:lnTo>
                  <a:lnTo>
                    <a:pt x="828" y="602"/>
                  </a:lnTo>
                  <a:lnTo>
                    <a:pt x="889" y="602"/>
                  </a:lnTo>
                  <a:lnTo>
                    <a:pt x="891" y="602"/>
                  </a:lnTo>
                  <a:lnTo>
                    <a:pt x="894" y="601"/>
                  </a:lnTo>
                  <a:lnTo>
                    <a:pt x="896" y="600"/>
                  </a:lnTo>
                  <a:lnTo>
                    <a:pt x="898" y="598"/>
                  </a:lnTo>
                  <a:lnTo>
                    <a:pt x="901" y="596"/>
                  </a:lnTo>
                  <a:lnTo>
                    <a:pt x="902" y="593"/>
                  </a:lnTo>
                  <a:lnTo>
                    <a:pt x="903" y="591"/>
                  </a:lnTo>
                  <a:lnTo>
                    <a:pt x="904" y="587"/>
                  </a:lnTo>
                  <a:lnTo>
                    <a:pt x="903" y="584"/>
                  </a:lnTo>
                  <a:lnTo>
                    <a:pt x="902" y="581"/>
                  </a:lnTo>
                  <a:lnTo>
                    <a:pt x="901" y="579"/>
                  </a:lnTo>
                  <a:lnTo>
                    <a:pt x="898" y="577"/>
                  </a:lnTo>
                  <a:lnTo>
                    <a:pt x="896" y="575"/>
                  </a:lnTo>
                  <a:lnTo>
                    <a:pt x="894" y="573"/>
                  </a:lnTo>
                  <a:lnTo>
                    <a:pt x="891" y="572"/>
                  </a:lnTo>
                  <a:lnTo>
                    <a:pt x="889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  <p:sp>
          <p:nvSpPr>
            <p:cNvPr id="33" name="Freeform 373">
              <a:extLst>
                <a:ext uri="{FF2B5EF4-FFF2-40B4-BE49-F238E27FC236}">
                  <a16:creationId xmlns:a16="http://schemas.microsoft.com/office/drawing/2014/main" id="{6AA1356D-8F1B-4281-BEC5-5B4EBF7467B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8638" y="2492375"/>
              <a:ext cx="252413" cy="157163"/>
            </a:xfrm>
            <a:custGeom>
              <a:avLst/>
              <a:gdLst>
                <a:gd name="T0" fmla="*/ 77 w 797"/>
                <a:gd name="T1" fmla="*/ 494 h 497"/>
                <a:gd name="T2" fmla="*/ 97 w 797"/>
                <a:gd name="T3" fmla="*/ 483 h 497"/>
                <a:gd name="T4" fmla="*/ 112 w 797"/>
                <a:gd name="T5" fmla="*/ 466 h 497"/>
                <a:gd name="T6" fmla="*/ 120 w 797"/>
                <a:gd name="T7" fmla="*/ 443 h 497"/>
                <a:gd name="T8" fmla="*/ 116 w 797"/>
                <a:gd name="T9" fmla="*/ 416 h 497"/>
                <a:gd name="T10" fmla="*/ 267 w 797"/>
                <a:gd name="T11" fmla="*/ 298 h 497"/>
                <a:gd name="T12" fmla="*/ 300 w 797"/>
                <a:gd name="T13" fmla="*/ 299 h 497"/>
                <a:gd name="T14" fmla="*/ 325 w 797"/>
                <a:gd name="T15" fmla="*/ 287 h 497"/>
                <a:gd name="T16" fmla="*/ 451 w 797"/>
                <a:gd name="T17" fmla="*/ 327 h 497"/>
                <a:gd name="T18" fmla="*/ 454 w 797"/>
                <a:gd name="T19" fmla="*/ 349 h 497"/>
                <a:gd name="T20" fmla="*/ 464 w 797"/>
                <a:gd name="T21" fmla="*/ 369 h 497"/>
                <a:gd name="T22" fmla="*/ 482 w 797"/>
                <a:gd name="T23" fmla="*/ 384 h 497"/>
                <a:gd name="T24" fmla="*/ 505 w 797"/>
                <a:gd name="T25" fmla="*/ 391 h 497"/>
                <a:gd name="T26" fmla="*/ 529 w 797"/>
                <a:gd name="T27" fmla="*/ 389 h 497"/>
                <a:gd name="T28" fmla="*/ 550 w 797"/>
                <a:gd name="T29" fmla="*/ 378 h 497"/>
                <a:gd name="T30" fmla="*/ 564 w 797"/>
                <a:gd name="T31" fmla="*/ 360 h 497"/>
                <a:gd name="T32" fmla="*/ 571 w 797"/>
                <a:gd name="T33" fmla="*/ 337 h 497"/>
                <a:gd name="T34" fmla="*/ 565 w 797"/>
                <a:gd name="T35" fmla="*/ 304 h 497"/>
                <a:gd name="T36" fmla="*/ 724 w 797"/>
                <a:gd name="T37" fmla="*/ 119 h 497"/>
                <a:gd name="T38" fmla="*/ 750 w 797"/>
                <a:gd name="T39" fmla="*/ 119 h 497"/>
                <a:gd name="T40" fmla="*/ 771 w 797"/>
                <a:gd name="T41" fmla="*/ 110 h 497"/>
                <a:gd name="T42" fmla="*/ 787 w 797"/>
                <a:gd name="T43" fmla="*/ 94 h 497"/>
                <a:gd name="T44" fmla="*/ 796 w 797"/>
                <a:gd name="T45" fmla="*/ 72 h 497"/>
                <a:gd name="T46" fmla="*/ 796 w 797"/>
                <a:gd name="T47" fmla="*/ 48 h 497"/>
                <a:gd name="T48" fmla="*/ 787 w 797"/>
                <a:gd name="T49" fmla="*/ 27 h 497"/>
                <a:gd name="T50" fmla="*/ 771 w 797"/>
                <a:gd name="T51" fmla="*/ 10 h 497"/>
                <a:gd name="T52" fmla="*/ 750 w 797"/>
                <a:gd name="T53" fmla="*/ 1 h 497"/>
                <a:gd name="T54" fmla="*/ 725 w 797"/>
                <a:gd name="T55" fmla="*/ 1 h 497"/>
                <a:gd name="T56" fmla="*/ 703 w 797"/>
                <a:gd name="T57" fmla="*/ 10 h 497"/>
                <a:gd name="T58" fmla="*/ 687 w 797"/>
                <a:gd name="T59" fmla="*/ 27 h 497"/>
                <a:gd name="T60" fmla="*/ 678 w 797"/>
                <a:gd name="T61" fmla="*/ 48 h 497"/>
                <a:gd name="T62" fmla="*/ 680 w 797"/>
                <a:gd name="T63" fmla="*/ 79 h 497"/>
                <a:gd name="T64" fmla="*/ 531 w 797"/>
                <a:gd name="T65" fmla="*/ 275 h 497"/>
                <a:gd name="T66" fmla="*/ 504 w 797"/>
                <a:gd name="T67" fmla="*/ 272 h 497"/>
                <a:gd name="T68" fmla="*/ 478 w 797"/>
                <a:gd name="T69" fmla="*/ 281 h 497"/>
                <a:gd name="T70" fmla="*/ 345 w 797"/>
                <a:gd name="T71" fmla="*/ 248 h 497"/>
                <a:gd name="T72" fmla="*/ 344 w 797"/>
                <a:gd name="T73" fmla="*/ 229 h 497"/>
                <a:gd name="T74" fmla="*/ 336 w 797"/>
                <a:gd name="T75" fmla="*/ 207 h 497"/>
                <a:gd name="T76" fmla="*/ 319 w 797"/>
                <a:gd name="T77" fmla="*/ 191 h 497"/>
                <a:gd name="T78" fmla="*/ 298 w 797"/>
                <a:gd name="T79" fmla="*/ 181 h 497"/>
                <a:gd name="T80" fmla="*/ 273 w 797"/>
                <a:gd name="T81" fmla="*/ 181 h 497"/>
                <a:gd name="T82" fmla="*/ 252 w 797"/>
                <a:gd name="T83" fmla="*/ 191 h 497"/>
                <a:gd name="T84" fmla="*/ 236 w 797"/>
                <a:gd name="T85" fmla="*/ 207 h 497"/>
                <a:gd name="T86" fmla="*/ 226 w 797"/>
                <a:gd name="T87" fmla="*/ 229 h 497"/>
                <a:gd name="T88" fmla="*/ 227 w 797"/>
                <a:gd name="T89" fmla="*/ 254 h 497"/>
                <a:gd name="T90" fmla="*/ 86 w 797"/>
                <a:gd name="T91" fmla="*/ 382 h 497"/>
                <a:gd name="T92" fmla="*/ 53 w 797"/>
                <a:gd name="T93" fmla="*/ 377 h 497"/>
                <a:gd name="T94" fmla="*/ 31 w 797"/>
                <a:gd name="T95" fmla="*/ 383 h 497"/>
                <a:gd name="T96" fmla="*/ 13 w 797"/>
                <a:gd name="T97" fmla="*/ 398 h 497"/>
                <a:gd name="T98" fmla="*/ 2 w 797"/>
                <a:gd name="T99" fmla="*/ 419 h 497"/>
                <a:gd name="T100" fmla="*/ 0 w 797"/>
                <a:gd name="T101" fmla="*/ 443 h 497"/>
                <a:gd name="T102" fmla="*/ 6 w 797"/>
                <a:gd name="T103" fmla="*/ 466 h 497"/>
                <a:gd name="T104" fmla="*/ 21 w 797"/>
                <a:gd name="T105" fmla="*/ 483 h 497"/>
                <a:gd name="T106" fmla="*/ 42 w 797"/>
                <a:gd name="T107" fmla="*/ 494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97" h="497">
                  <a:moveTo>
                    <a:pt x="60" y="497"/>
                  </a:moveTo>
                  <a:lnTo>
                    <a:pt x="65" y="497"/>
                  </a:lnTo>
                  <a:lnTo>
                    <a:pt x="72" y="496"/>
                  </a:lnTo>
                  <a:lnTo>
                    <a:pt x="77" y="494"/>
                  </a:lnTo>
                  <a:lnTo>
                    <a:pt x="83" y="493"/>
                  </a:lnTo>
                  <a:lnTo>
                    <a:pt x="89" y="489"/>
                  </a:lnTo>
                  <a:lnTo>
                    <a:pt x="93" y="486"/>
                  </a:lnTo>
                  <a:lnTo>
                    <a:pt x="97" y="483"/>
                  </a:lnTo>
                  <a:lnTo>
                    <a:pt x="102" y="480"/>
                  </a:lnTo>
                  <a:lnTo>
                    <a:pt x="106" y="475"/>
                  </a:lnTo>
                  <a:lnTo>
                    <a:pt x="109" y="470"/>
                  </a:lnTo>
                  <a:lnTo>
                    <a:pt x="112" y="466"/>
                  </a:lnTo>
                  <a:lnTo>
                    <a:pt x="115" y="460"/>
                  </a:lnTo>
                  <a:lnTo>
                    <a:pt x="117" y="455"/>
                  </a:lnTo>
                  <a:lnTo>
                    <a:pt x="119" y="449"/>
                  </a:lnTo>
                  <a:lnTo>
                    <a:pt x="120" y="443"/>
                  </a:lnTo>
                  <a:lnTo>
                    <a:pt x="120" y="437"/>
                  </a:lnTo>
                  <a:lnTo>
                    <a:pt x="119" y="429"/>
                  </a:lnTo>
                  <a:lnTo>
                    <a:pt x="118" y="423"/>
                  </a:lnTo>
                  <a:lnTo>
                    <a:pt x="116" y="416"/>
                  </a:lnTo>
                  <a:lnTo>
                    <a:pt x="114" y="410"/>
                  </a:lnTo>
                  <a:lnTo>
                    <a:pt x="251" y="290"/>
                  </a:lnTo>
                  <a:lnTo>
                    <a:pt x="259" y="295"/>
                  </a:lnTo>
                  <a:lnTo>
                    <a:pt x="267" y="298"/>
                  </a:lnTo>
                  <a:lnTo>
                    <a:pt x="277" y="301"/>
                  </a:lnTo>
                  <a:lnTo>
                    <a:pt x="285" y="302"/>
                  </a:lnTo>
                  <a:lnTo>
                    <a:pt x="293" y="301"/>
                  </a:lnTo>
                  <a:lnTo>
                    <a:pt x="300" y="299"/>
                  </a:lnTo>
                  <a:lnTo>
                    <a:pt x="307" y="297"/>
                  </a:lnTo>
                  <a:lnTo>
                    <a:pt x="313" y="294"/>
                  </a:lnTo>
                  <a:lnTo>
                    <a:pt x="318" y="291"/>
                  </a:lnTo>
                  <a:lnTo>
                    <a:pt x="325" y="287"/>
                  </a:lnTo>
                  <a:lnTo>
                    <a:pt x="329" y="282"/>
                  </a:lnTo>
                  <a:lnTo>
                    <a:pt x="333" y="277"/>
                  </a:lnTo>
                  <a:lnTo>
                    <a:pt x="451" y="324"/>
                  </a:lnTo>
                  <a:lnTo>
                    <a:pt x="451" y="327"/>
                  </a:lnTo>
                  <a:lnTo>
                    <a:pt x="451" y="332"/>
                  </a:lnTo>
                  <a:lnTo>
                    <a:pt x="451" y="337"/>
                  </a:lnTo>
                  <a:lnTo>
                    <a:pt x="452" y="343"/>
                  </a:lnTo>
                  <a:lnTo>
                    <a:pt x="454" y="349"/>
                  </a:lnTo>
                  <a:lnTo>
                    <a:pt x="456" y="354"/>
                  </a:lnTo>
                  <a:lnTo>
                    <a:pt x="458" y="360"/>
                  </a:lnTo>
                  <a:lnTo>
                    <a:pt x="461" y="365"/>
                  </a:lnTo>
                  <a:lnTo>
                    <a:pt x="464" y="369"/>
                  </a:lnTo>
                  <a:lnTo>
                    <a:pt x="469" y="374"/>
                  </a:lnTo>
                  <a:lnTo>
                    <a:pt x="473" y="378"/>
                  </a:lnTo>
                  <a:lnTo>
                    <a:pt x="477" y="381"/>
                  </a:lnTo>
                  <a:lnTo>
                    <a:pt x="482" y="384"/>
                  </a:lnTo>
                  <a:lnTo>
                    <a:pt x="488" y="386"/>
                  </a:lnTo>
                  <a:lnTo>
                    <a:pt x="493" y="389"/>
                  </a:lnTo>
                  <a:lnTo>
                    <a:pt x="499" y="391"/>
                  </a:lnTo>
                  <a:lnTo>
                    <a:pt x="505" y="391"/>
                  </a:lnTo>
                  <a:lnTo>
                    <a:pt x="511" y="392"/>
                  </a:lnTo>
                  <a:lnTo>
                    <a:pt x="518" y="391"/>
                  </a:lnTo>
                  <a:lnTo>
                    <a:pt x="523" y="391"/>
                  </a:lnTo>
                  <a:lnTo>
                    <a:pt x="529" y="389"/>
                  </a:lnTo>
                  <a:lnTo>
                    <a:pt x="535" y="386"/>
                  </a:lnTo>
                  <a:lnTo>
                    <a:pt x="540" y="384"/>
                  </a:lnTo>
                  <a:lnTo>
                    <a:pt x="545" y="381"/>
                  </a:lnTo>
                  <a:lnTo>
                    <a:pt x="550" y="378"/>
                  </a:lnTo>
                  <a:lnTo>
                    <a:pt x="553" y="374"/>
                  </a:lnTo>
                  <a:lnTo>
                    <a:pt x="558" y="369"/>
                  </a:lnTo>
                  <a:lnTo>
                    <a:pt x="561" y="365"/>
                  </a:lnTo>
                  <a:lnTo>
                    <a:pt x="564" y="360"/>
                  </a:lnTo>
                  <a:lnTo>
                    <a:pt x="567" y="354"/>
                  </a:lnTo>
                  <a:lnTo>
                    <a:pt x="568" y="349"/>
                  </a:lnTo>
                  <a:lnTo>
                    <a:pt x="570" y="343"/>
                  </a:lnTo>
                  <a:lnTo>
                    <a:pt x="571" y="337"/>
                  </a:lnTo>
                  <a:lnTo>
                    <a:pt x="571" y="332"/>
                  </a:lnTo>
                  <a:lnTo>
                    <a:pt x="570" y="322"/>
                  </a:lnTo>
                  <a:lnTo>
                    <a:pt x="568" y="312"/>
                  </a:lnTo>
                  <a:lnTo>
                    <a:pt x="565" y="304"/>
                  </a:lnTo>
                  <a:lnTo>
                    <a:pt x="560" y="296"/>
                  </a:lnTo>
                  <a:lnTo>
                    <a:pt x="711" y="114"/>
                  </a:lnTo>
                  <a:lnTo>
                    <a:pt x="717" y="117"/>
                  </a:lnTo>
                  <a:lnTo>
                    <a:pt x="724" y="119"/>
                  </a:lnTo>
                  <a:lnTo>
                    <a:pt x="730" y="120"/>
                  </a:lnTo>
                  <a:lnTo>
                    <a:pt x="737" y="120"/>
                  </a:lnTo>
                  <a:lnTo>
                    <a:pt x="743" y="120"/>
                  </a:lnTo>
                  <a:lnTo>
                    <a:pt x="750" y="119"/>
                  </a:lnTo>
                  <a:lnTo>
                    <a:pt x="755" y="118"/>
                  </a:lnTo>
                  <a:lnTo>
                    <a:pt x="760" y="116"/>
                  </a:lnTo>
                  <a:lnTo>
                    <a:pt x="766" y="113"/>
                  </a:lnTo>
                  <a:lnTo>
                    <a:pt x="771" y="110"/>
                  </a:lnTo>
                  <a:lnTo>
                    <a:pt x="775" y="106"/>
                  </a:lnTo>
                  <a:lnTo>
                    <a:pt x="780" y="103"/>
                  </a:lnTo>
                  <a:lnTo>
                    <a:pt x="784" y="99"/>
                  </a:lnTo>
                  <a:lnTo>
                    <a:pt x="787" y="94"/>
                  </a:lnTo>
                  <a:lnTo>
                    <a:pt x="790" y="89"/>
                  </a:lnTo>
                  <a:lnTo>
                    <a:pt x="792" y="84"/>
                  </a:lnTo>
                  <a:lnTo>
                    <a:pt x="795" y="79"/>
                  </a:lnTo>
                  <a:lnTo>
                    <a:pt x="796" y="72"/>
                  </a:lnTo>
                  <a:lnTo>
                    <a:pt x="797" y="67"/>
                  </a:lnTo>
                  <a:lnTo>
                    <a:pt x="797" y="60"/>
                  </a:lnTo>
                  <a:lnTo>
                    <a:pt x="797" y="54"/>
                  </a:lnTo>
                  <a:lnTo>
                    <a:pt x="796" y="48"/>
                  </a:lnTo>
                  <a:lnTo>
                    <a:pt x="795" y="42"/>
                  </a:lnTo>
                  <a:lnTo>
                    <a:pt x="792" y="37"/>
                  </a:lnTo>
                  <a:lnTo>
                    <a:pt x="790" y="31"/>
                  </a:lnTo>
                  <a:lnTo>
                    <a:pt x="787" y="27"/>
                  </a:lnTo>
                  <a:lnTo>
                    <a:pt x="784" y="22"/>
                  </a:lnTo>
                  <a:lnTo>
                    <a:pt x="780" y="17"/>
                  </a:lnTo>
                  <a:lnTo>
                    <a:pt x="775" y="14"/>
                  </a:lnTo>
                  <a:lnTo>
                    <a:pt x="771" y="10"/>
                  </a:lnTo>
                  <a:lnTo>
                    <a:pt x="766" y="8"/>
                  </a:lnTo>
                  <a:lnTo>
                    <a:pt x="760" y="5"/>
                  </a:lnTo>
                  <a:lnTo>
                    <a:pt x="755" y="2"/>
                  </a:lnTo>
                  <a:lnTo>
                    <a:pt x="750" y="1"/>
                  </a:lnTo>
                  <a:lnTo>
                    <a:pt x="743" y="0"/>
                  </a:lnTo>
                  <a:lnTo>
                    <a:pt x="737" y="0"/>
                  </a:lnTo>
                  <a:lnTo>
                    <a:pt x="731" y="0"/>
                  </a:lnTo>
                  <a:lnTo>
                    <a:pt x="725" y="1"/>
                  </a:lnTo>
                  <a:lnTo>
                    <a:pt x="719" y="2"/>
                  </a:lnTo>
                  <a:lnTo>
                    <a:pt x="713" y="5"/>
                  </a:lnTo>
                  <a:lnTo>
                    <a:pt x="709" y="8"/>
                  </a:lnTo>
                  <a:lnTo>
                    <a:pt x="703" y="10"/>
                  </a:lnTo>
                  <a:lnTo>
                    <a:pt x="699" y="14"/>
                  </a:lnTo>
                  <a:lnTo>
                    <a:pt x="695" y="17"/>
                  </a:lnTo>
                  <a:lnTo>
                    <a:pt x="691" y="22"/>
                  </a:lnTo>
                  <a:lnTo>
                    <a:pt x="687" y="27"/>
                  </a:lnTo>
                  <a:lnTo>
                    <a:pt x="684" y="31"/>
                  </a:lnTo>
                  <a:lnTo>
                    <a:pt x="682" y="37"/>
                  </a:lnTo>
                  <a:lnTo>
                    <a:pt x="680" y="42"/>
                  </a:lnTo>
                  <a:lnTo>
                    <a:pt x="678" y="48"/>
                  </a:lnTo>
                  <a:lnTo>
                    <a:pt x="677" y="54"/>
                  </a:lnTo>
                  <a:lnTo>
                    <a:pt x="677" y="60"/>
                  </a:lnTo>
                  <a:lnTo>
                    <a:pt x="678" y="70"/>
                  </a:lnTo>
                  <a:lnTo>
                    <a:pt x="680" y="79"/>
                  </a:lnTo>
                  <a:lnTo>
                    <a:pt x="683" y="87"/>
                  </a:lnTo>
                  <a:lnTo>
                    <a:pt x="688" y="96"/>
                  </a:lnTo>
                  <a:lnTo>
                    <a:pt x="537" y="277"/>
                  </a:lnTo>
                  <a:lnTo>
                    <a:pt x="531" y="275"/>
                  </a:lnTo>
                  <a:lnTo>
                    <a:pt x="524" y="273"/>
                  </a:lnTo>
                  <a:lnTo>
                    <a:pt x="518" y="272"/>
                  </a:lnTo>
                  <a:lnTo>
                    <a:pt x="511" y="271"/>
                  </a:lnTo>
                  <a:lnTo>
                    <a:pt x="504" y="272"/>
                  </a:lnTo>
                  <a:lnTo>
                    <a:pt x="496" y="273"/>
                  </a:lnTo>
                  <a:lnTo>
                    <a:pt x="490" y="275"/>
                  </a:lnTo>
                  <a:lnTo>
                    <a:pt x="484" y="278"/>
                  </a:lnTo>
                  <a:lnTo>
                    <a:pt x="478" y="281"/>
                  </a:lnTo>
                  <a:lnTo>
                    <a:pt x="472" y="286"/>
                  </a:lnTo>
                  <a:lnTo>
                    <a:pt x="467" y="291"/>
                  </a:lnTo>
                  <a:lnTo>
                    <a:pt x="463" y="295"/>
                  </a:lnTo>
                  <a:lnTo>
                    <a:pt x="345" y="248"/>
                  </a:lnTo>
                  <a:lnTo>
                    <a:pt x="345" y="245"/>
                  </a:lnTo>
                  <a:lnTo>
                    <a:pt x="345" y="240"/>
                  </a:lnTo>
                  <a:lnTo>
                    <a:pt x="345" y="235"/>
                  </a:lnTo>
                  <a:lnTo>
                    <a:pt x="344" y="229"/>
                  </a:lnTo>
                  <a:lnTo>
                    <a:pt x="343" y="223"/>
                  </a:lnTo>
                  <a:lnTo>
                    <a:pt x="341" y="218"/>
                  </a:lnTo>
                  <a:lnTo>
                    <a:pt x="339" y="213"/>
                  </a:lnTo>
                  <a:lnTo>
                    <a:pt x="336" y="207"/>
                  </a:lnTo>
                  <a:lnTo>
                    <a:pt x="332" y="203"/>
                  </a:lnTo>
                  <a:lnTo>
                    <a:pt x="328" y="199"/>
                  </a:lnTo>
                  <a:lnTo>
                    <a:pt x="324" y="194"/>
                  </a:lnTo>
                  <a:lnTo>
                    <a:pt x="319" y="191"/>
                  </a:lnTo>
                  <a:lnTo>
                    <a:pt x="314" y="188"/>
                  </a:lnTo>
                  <a:lnTo>
                    <a:pt x="309" y="186"/>
                  </a:lnTo>
                  <a:lnTo>
                    <a:pt x="303" y="184"/>
                  </a:lnTo>
                  <a:lnTo>
                    <a:pt x="298" y="181"/>
                  </a:lnTo>
                  <a:lnTo>
                    <a:pt x="292" y="181"/>
                  </a:lnTo>
                  <a:lnTo>
                    <a:pt x="285" y="180"/>
                  </a:lnTo>
                  <a:lnTo>
                    <a:pt x="280" y="181"/>
                  </a:lnTo>
                  <a:lnTo>
                    <a:pt x="273" y="181"/>
                  </a:lnTo>
                  <a:lnTo>
                    <a:pt x="268" y="184"/>
                  </a:lnTo>
                  <a:lnTo>
                    <a:pt x="262" y="186"/>
                  </a:lnTo>
                  <a:lnTo>
                    <a:pt x="257" y="188"/>
                  </a:lnTo>
                  <a:lnTo>
                    <a:pt x="252" y="191"/>
                  </a:lnTo>
                  <a:lnTo>
                    <a:pt x="248" y="194"/>
                  </a:lnTo>
                  <a:lnTo>
                    <a:pt x="243" y="199"/>
                  </a:lnTo>
                  <a:lnTo>
                    <a:pt x="239" y="203"/>
                  </a:lnTo>
                  <a:lnTo>
                    <a:pt x="236" y="207"/>
                  </a:lnTo>
                  <a:lnTo>
                    <a:pt x="233" y="213"/>
                  </a:lnTo>
                  <a:lnTo>
                    <a:pt x="230" y="218"/>
                  </a:lnTo>
                  <a:lnTo>
                    <a:pt x="228" y="223"/>
                  </a:lnTo>
                  <a:lnTo>
                    <a:pt x="226" y="229"/>
                  </a:lnTo>
                  <a:lnTo>
                    <a:pt x="225" y="235"/>
                  </a:lnTo>
                  <a:lnTo>
                    <a:pt x="225" y="240"/>
                  </a:lnTo>
                  <a:lnTo>
                    <a:pt x="226" y="248"/>
                  </a:lnTo>
                  <a:lnTo>
                    <a:pt x="227" y="254"/>
                  </a:lnTo>
                  <a:lnTo>
                    <a:pt x="229" y="261"/>
                  </a:lnTo>
                  <a:lnTo>
                    <a:pt x="231" y="267"/>
                  </a:lnTo>
                  <a:lnTo>
                    <a:pt x="94" y="387"/>
                  </a:lnTo>
                  <a:lnTo>
                    <a:pt x="86" y="382"/>
                  </a:lnTo>
                  <a:lnTo>
                    <a:pt x="78" y="379"/>
                  </a:lnTo>
                  <a:lnTo>
                    <a:pt x="68" y="377"/>
                  </a:lnTo>
                  <a:lnTo>
                    <a:pt x="60" y="377"/>
                  </a:lnTo>
                  <a:lnTo>
                    <a:pt x="53" y="377"/>
                  </a:lnTo>
                  <a:lnTo>
                    <a:pt x="47" y="378"/>
                  </a:lnTo>
                  <a:lnTo>
                    <a:pt x="42" y="379"/>
                  </a:lnTo>
                  <a:lnTo>
                    <a:pt x="36" y="381"/>
                  </a:lnTo>
                  <a:lnTo>
                    <a:pt x="31" y="383"/>
                  </a:lnTo>
                  <a:lnTo>
                    <a:pt x="26" y="386"/>
                  </a:lnTo>
                  <a:lnTo>
                    <a:pt x="21" y="391"/>
                  </a:lnTo>
                  <a:lnTo>
                    <a:pt x="17" y="394"/>
                  </a:lnTo>
                  <a:lnTo>
                    <a:pt x="13" y="398"/>
                  </a:lnTo>
                  <a:lnTo>
                    <a:pt x="9" y="402"/>
                  </a:lnTo>
                  <a:lnTo>
                    <a:pt x="6" y="408"/>
                  </a:lnTo>
                  <a:lnTo>
                    <a:pt x="4" y="413"/>
                  </a:lnTo>
                  <a:lnTo>
                    <a:pt x="2" y="419"/>
                  </a:lnTo>
                  <a:lnTo>
                    <a:pt x="1" y="425"/>
                  </a:lnTo>
                  <a:lnTo>
                    <a:pt x="0" y="430"/>
                  </a:lnTo>
                  <a:lnTo>
                    <a:pt x="0" y="437"/>
                  </a:lnTo>
                  <a:lnTo>
                    <a:pt x="0" y="443"/>
                  </a:lnTo>
                  <a:lnTo>
                    <a:pt x="1" y="449"/>
                  </a:lnTo>
                  <a:lnTo>
                    <a:pt x="2" y="455"/>
                  </a:lnTo>
                  <a:lnTo>
                    <a:pt x="4" y="460"/>
                  </a:lnTo>
                  <a:lnTo>
                    <a:pt x="6" y="466"/>
                  </a:lnTo>
                  <a:lnTo>
                    <a:pt x="9" y="470"/>
                  </a:lnTo>
                  <a:lnTo>
                    <a:pt x="13" y="475"/>
                  </a:lnTo>
                  <a:lnTo>
                    <a:pt x="17" y="480"/>
                  </a:lnTo>
                  <a:lnTo>
                    <a:pt x="21" y="483"/>
                  </a:lnTo>
                  <a:lnTo>
                    <a:pt x="26" y="486"/>
                  </a:lnTo>
                  <a:lnTo>
                    <a:pt x="31" y="489"/>
                  </a:lnTo>
                  <a:lnTo>
                    <a:pt x="36" y="493"/>
                  </a:lnTo>
                  <a:lnTo>
                    <a:pt x="42" y="494"/>
                  </a:lnTo>
                  <a:lnTo>
                    <a:pt x="47" y="496"/>
                  </a:lnTo>
                  <a:lnTo>
                    <a:pt x="53" y="497"/>
                  </a:lnTo>
                  <a:lnTo>
                    <a:pt x="60" y="49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</p:grpSp>
      <p:sp>
        <p:nvSpPr>
          <p:cNvPr id="35" name="Freeform 4665" descr="Icon of graph. ">
            <a:extLst>
              <a:ext uri="{FF2B5EF4-FFF2-40B4-BE49-F238E27FC236}">
                <a16:creationId xmlns:a16="http://schemas.microsoft.com/office/drawing/2014/main" id="{557E39B2-E017-4E5C-B53E-DDE3B9D4C92C}"/>
              </a:ext>
            </a:extLst>
          </p:cNvPr>
          <p:cNvSpPr>
            <a:spLocks/>
          </p:cNvSpPr>
          <p:nvPr/>
        </p:nvSpPr>
        <p:spPr bwMode="auto">
          <a:xfrm>
            <a:off x="5908471" y="3505790"/>
            <a:ext cx="260759" cy="260759"/>
          </a:xfrm>
          <a:custGeom>
            <a:avLst/>
            <a:gdLst>
              <a:gd name="T0" fmla="*/ 761 w 904"/>
              <a:gd name="T1" fmla="*/ 213 h 903"/>
              <a:gd name="T2" fmla="*/ 754 w 904"/>
              <a:gd name="T3" fmla="*/ 225 h 903"/>
              <a:gd name="T4" fmla="*/ 576 w 904"/>
              <a:gd name="T5" fmla="*/ 277 h 903"/>
              <a:gd name="T6" fmla="*/ 498 w 904"/>
              <a:gd name="T7" fmla="*/ 298 h 903"/>
              <a:gd name="T8" fmla="*/ 431 w 904"/>
              <a:gd name="T9" fmla="*/ 329 h 903"/>
              <a:gd name="T10" fmla="*/ 578 w 904"/>
              <a:gd name="T11" fmla="*/ 170 h 903"/>
              <a:gd name="T12" fmla="*/ 618 w 904"/>
              <a:gd name="T13" fmla="*/ 180 h 903"/>
              <a:gd name="T14" fmla="*/ 661 w 904"/>
              <a:gd name="T15" fmla="*/ 169 h 903"/>
              <a:gd name="T16" fmla="*/ 693 w 904"/>
              <a:gd name="T17" fmla="*/ 141 h 903"/>
              <a:gd name="T18" fmla="*/ 707 w 904"/>
              <a:gd name="T19" fmla="*/ 99 h 903"/>
              <a:gd name="T20" fmla="*/ 701 w 904"/>
              <a:gd name="T21" fmla="*/ 55 h 903"/>
              <a:gd name="T22" fmla="*/ 676 w 904"/>
              <a:gd name="T23" fmla="*/ 20 h 903"/>
              <a:gd name="T24" fmla="*/ 636 w 904"/>
              <a:gd name="T25" fmla="*/ 2 h 903"/>
              <a:gd name="T26" fmla="*/ 591 w 904"/>
              <a:gd name="T27" fmla="*/ 4 h 903"/>
              <a:gd name="T28" fmla="*/ 554 w 904"/>
              <a:gd name="T29" fmla="*/ 25 h 903"/>
              <a:gd name="T30" fmla="*/ 531 w 904"/>
              <a:gd name="T31" fmla="*/ 63 h 903"/>
              <a:gd name="T32" fmla="*/ 532 w 904"/>
              <a:gd name="T33" fmla="*/ 118 h 903"/>
              <a:gd name="T34" fmla="*/ 369 w 904"/>
              <a:gd name="T35" fmla="*/ 289 h 903"/>
              <a:gd name="T36" fmla="*/ 325 w 904"/>
              <a:gd name="T37" fmla="*/ 289 h 903"/>
              <a:gd name="T38" fmla="*/ 294 w 904"/>
              <a:gd name="T39" fmla="*/ 308 h 903"/>
              <a:gd name="T40" fmla="*/ 275 w 904"/>
              <a:gd name="T41" fmla="*/ 338 h 903"/>
              <a:gd name="T42" fmla="*/ 275 w 904"/>
              <a:gd name="T43" fmla="*/ 383 h 903"/>
              <a:gd name="T44" fmla="*/ 113 w 904"/>
              <a:gd name="T45" fmla="*/ 545 h 903"/>
              <a:gd name="T46" fmla="*/ 64 w 904"/>
              <a:gd name="T47" fmla="*/ 546 h 903"/>
              <a:gd name="T48" fmla="*/ 26 w 904"/>
              <a:gd name="T49" fmla="*/ 568 h 903"/>
              <a:gd name="T50" fmla="*/ 5 w 904"/>
              <a:gd name="T51" fmla="*/ 605 h 903"/>
              <a:gd name="T52" fmla="*/ 3 w 904"/>
              <a:gd name="T53" fmla="*/ 650 h 903"/>
              <a:gd name="T54" fmla="*/ 21 w 904"/>
              <a:gd name="T55" fmla="*/ 690 h 903"/>
              <a:gd name="T56" fmla="*/ 56 w 904"/>
              <a:gd name="T57" fmla="*/ 716 h 903"/>
              <a:gd name="T58" fmla="*/ 100 w 904"/>
              <a:gd name="T59" fmla="*/ 722 h 903"/>
              <a:gd name="T60" fmla="*/ 142 w 904"/>
              <a:gd name="T61" fmla="*/ 706 h 903"/>
              <a:gd name="T62" fmla="*/ 170 w 904"/>
              <a:gd name="T63" fmla="*/ 675 h 903"/>
              <a:gd name="T64" fmla="*/ 181 w 904"/>
              <a:gd name="T65" fmla="*/ 632 h 903"/>
              <a:gd name="T66" fmla="*/ 171 w 904"/>
              <a:gd name="T67" fmla="*/ 591 h 903"/>
              <a:gd name="T68" fmla="*/ 316 w 904"/>
              <a:gd name="T69" fmla="*/ 430 h 903"/>
              <a:gd name="T70" fmla="*/ 286 w 904"/>
              <a:gd name="T71" fmla="*/ 538 h 903"/>
              <a:gd name="T72" fmla="*/ 271 w 904"/>
              <a:gd name="T73" fmla="*/ 753 h 903"/>
              <a:gd name="T74" fmla="*/ 216 w 904"/>
              <a:gd name="T75" fmla="*/ 757 h 903"/>
              <a:gd name="T76" fmla="*/ 212 w 904"/>
              <a:gd name="T77" fmla="*/ 888 h 903"/>
              <a:gd name="T78" fmla="*/ 218 w 904"/>
              <a:gd name="T79" fmla="*/ 901 h 903"/>
              <a:gd name="T80" fmla="*/ 349 w 904"/>
              <a:gd name="T81" fmla="*/ 903 h 903"/>
              <a:gd name="T82" fmla="*/ 361 w 904"/>
              <a:gd name="T83" fmla="*/ 894 h 903"/>
              <a:gd name="T84" fmla="*/ 361 w 904"/>
              <a:gd name="T85" fmla="*/ 762 h 903"/>
              <a:gd name="T86" fmla="*/ 349 w 904"/>
              <a:gd name="T87" fmla="*/ 753 h 903"/>
              <a:gd name="T88" fmla="*/ 305 w 904"/>
              <a:gd name="T89" fmla="*/ 597 h 903"/>
              <a:gd name="T90" fmla="*/ 343 w 904"/>
              <a:gd name="T91" fmla="*/ 469 h 903"/>
              <a:gd name="T92" fmla="*/ 383 w 904"/>
              <a:gd name="T93" fmla="*/ 426 h 903"/>
              <a:gd name="T94" fmla="*/ 418 w 904"/>
              <a:gd name="T95" fmla="*/ 383 h 903"/>
              <a:gd name="T96" fmla="*/ 471 w 904"/>
              <a:gd name="T97" fmla="*/ 342 h 903"/>
              <a:gd name="T98" fmla="*/ 544 w 904"/>
              <a:gd name="T99" fmla="*/ 315 h 903"/>
              <a:gd name="T100" fmla="*/ 627 w 904"/>
              <a:gd name="T101" fmla="*/ 302 h 903"/>
              <a:gd name="T102" fmla="*/ 754 w 904"/>
              <a:gd name="T103" fmla="*/ 348 h 903"/>
              <a:gd name="T104" fmla="*/ 763 w 904"/>
              <a:gd name="T105" fmla="*/ 360 h 903"/>
              <a:gd name="T106" fmla="*/ 895 w 904"/>
              <a:gd name="T107" fmla="*/ 360 h 903"/>
              <a:gd name="T108" fmla="*/ 904 w 904"/>
              <a:gd name="T109" fmla="*/ 348 h 903"/>
              <a:gd name="T110" fmla="*/ 902 w 904"/>
              <a:gd name="T111" fmla="*/ 217 h 903"/>
              <a:gd name="T112" fmla="*/ 889 w 904"/>
              <a:gd name="T113" fmla="*/ 211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04" h="903">
                <a:moveTo>
                  <a:pt x="889" y="211"/>
                </a:moveTo>
                <a:lnTo>
                  <a:pt x="768" y="211"/>
                </a:lnTo>
                <a:lnTo>
                  <a:pt x="765" y="211"/>
                </a:lnTo>
                <a:lnTo>
                  <a:pt x="763" y="212"/>
                </a:lnTo>
                <a:lnTo>
                  <a:pt x="761" y="213"/>
                </a:lnTo>
                <a:lnTo>
                  <a:pt x="758" y="215"/>
                </a:lnTo>
                <a:lnTo>
                  <a:pt x="756" y="217"/>
                </a:lnTo>
                <a:lnTo>
                  <a:pt x="755" y="220"/>
                </a:lnTo>
                <a:lnTo>
                  <a:pt x="754" y="222"/>
                </a:lnTo>
                <a:lnTo>
                  <a:pt x="754" y="225"/>
                </a:lnTo>
                <a:lnTo>
                  <a:pt x="754" y="271"/>
                </a:lnTo>
                <a:lnTo>
                  <a:pt x="663" y="271"/>
                </a:lnTo>
                <a:lnTo>
                  <a:pt x="627" y="272"/>
                </a:lnTo>
                <a:lnTo>
                  <a:pt x="593" y="275"/>
                </a:lnTo>
                <a:lnTo>
                  <a:pt x="576" y="277"/>
                </a:lnTo>
                <a:lnTo>
                  <a:pt x="561" y="281"/>
                </a:lnTo>
                <a:lnTo>
                  <a:pt x="545" y="284"/>
                </a:lnTo>
                <a:lnTo>
                  <a:pt x="529" y="287"/>
                </a:lnTo>
                <a:lnTo>
                  <a:pt x="513" y="292"/>
                </a:lnTo>
                <a:lnTo>
                  <a:pt x="498" y="298"/>
                </a:lnTo>
                <a:lnTo>
                  <a:pt x="484" y="302"/>
                </a:lnTo>
                <a:lnTo>
                  <a:pt x="470" y="309"/>
                </a:lnTo>
                <a:lnTo>
                  <a:pt x="457" y="315"/>
                </a:lnTo>
                <a:lnTo>
                  <a:pt x="443" y="323"/>
                </a:lnTo>
                <a:lnTo>
                  <a:pt x="431" y="329"/>
                </a:lnTo>
                <a:lnTo>
                  <a:pt x="418" y="337"/>
                </a:lnTo>
                <a:lnTo>
                  <a:pt x="415" y="328"/>
                </a:lnTo>
                <a:lnTo>
                  <a:pt x="409" y="319"/>
                </a:lnTo>
                <a:lnTo>
                  <a:pt x="565" y="163"/>
                </a:lnTo>
                <a:lnTo>
                  <a:pt x="578" y="170"/>
                </a:lnTo>
                <a:lnTo>
                  <a:pt x="590" y="176"/>
                </a:lnTo>
                <a:lnTo>
                  <a:pt x="597" y="178"/>
                </a:lnTo>
                <a:lnTo>
                  <a:pt x="604" y="179"/>
                </a:lnTo>
                <a:lnTo>
                  <a:pt x="610" y="180"/>
                </a:lnTo>
                <a:lnTo>
                  <a:pt x="618" y="180"/>
                </a:lnTo>
                <a:lnTo>
                  <a:pt x="627" y="180"/>
                </a:lnTo>
                <a:lnTo>
                  <a:pt x="636" y="178"/>
                </a:lnTo>
                <a:lnTo>
                  <a:pt x="644" y="176"/>
                </a:lnTo>
                <a:lnTo>
                  <a:pt x="653" y="173"/>
                </a:lnTo>
                <a:lnTo>
                  <a:pt x="661" y="169"/>
                </a:lnTo>
                <a:lnTo>
                  <a:pt x="668" y="164"/>
                </a:lnTo>
                <a:lnTo>
                  <a:pt x="676" y="160"/>
                </a:lnTo>
                <a:lnTo>
                  <a:pt x="681" y="154"/>
                </a:lnTo>
                <a:lnTo>
                  <a:pt x="687" y="147"/>
                </a:lnTo>
                <a:lnTo>
                  <a:pt x="693" y="141"/>
                </a:lnTo>
                <a:lnTo>
                  <a:pt x="697" y="133"/>
                </a:lnTo>
                <a:lnTo>
                  <a:pt x="701" y="125"/>
                </a:lnTo>
                <a:lnTo>
                  <a:pt x="704" y="117"/>
                </a:lnTo>
                <a:lnTo>
                  <a:pt x="706" y="108"/>
                </a:lnTo>
                <a:lnTo>
                  <a:pt x="707" y="99"/>
                </a:lnTo>
                <a:lnTo>
                  <a:pt x="709" y="90"/>
                </a:lnTo>
                <a:lnTo>
                  <a:pt x="707" y="81"/>
                </a:lnTo>
                <a:lnTo>
                  <a:pt x="706" y="72"/>
                </a:lnTo>
                <a:lnTo>
                  <a:pt x="704" y="63"/>
                </a:lnTo>
                <a:lnTo>
                  <a:pt x="701" y="55"/>
                </a:lnTo>
                <a:lnTo>
                  <a:pt x="697" y="47"/>
                </a:lnTo>
                <a:lnTo>
                  <a:pt x="693" y="39"/>
                </a:lnTo>
                <a:lnTo>
                  <a:pt x="687" y="32"/>
                </a:lnTo>
                <a:lnTo>
                  <a:pt x="681" y="25"/>
                </a:lnTo>
                <a:lnTo>
                  <a:pt x="676" y="20"/>
                </a:lnTo>
                <a:lnTo>
                  <a:pt x="668" y="15"/>
                </a:lnTo>
                <a:lnTo>
                  <a:pt x="661" y="11"/>
                </a:lnTo>
                <a:lnTo>
                  <a:pt x="653" y="6"/>
                </a:lnTo>
                <a:lnTo>
                  <a:pt x="644" y="4"/>
                </a:lnTo>
                <a:lnTo>
                  <a:pt x="636" y="2"/>
                </a:lnTo>
                <a:lnTo>
                  <a:pt x="627" y="0"/>
                </a:lnTo>
                <a:lnTo>
                  <a:pt x="618" y="0"/>
                </a:lnTo>
                <a:lnTo>
                  <a:pt x="609" y="0"/>
                </a:lnTo>
                <a:lnTo>
                  <a:pt x="600" y="2"/>
                </a:lnTo>
                <a:lnTo>
                  <a:pt x="591" y="4"/>
                </a:lnTo>
                <a:lnTo>
                  <a:pt x="583" y="6"/>
                </a:lnTo>
                <a:lnTo>
                  <a:pt x="575" y="11"/>
                </a:lnTo>
                <a:lnTo>
                  <a:pt x="567" y="15"/>
                </a:lnTo>
                <a:lnTo>
                  <a:pt x="561" y="20"/>
                </a:lnTo>
                <a:lnTo>
                  <a:pt x="554" y="25"/>
                </a:lnTo>
                <a:lnTo>
                  <a:pt x="548" y="32"/>
                </a:lnTo>
                <a:lnTo>
                  <a:pt x="543" y="39"/>
                </a:lnTo>
                <a:lnTo>
                  <a:pt x="538" y="47"/>
                </a:lnTo>
                <a:lnTo>
                  <a:pt x="535" y="55"/>
                </a:lnTo>
                <a:lnTo>
                  <a:pt x="531" y="63"/>
                </a:lnTo>
                <a:lnTo>
                  <a:pt x="529" y="72"/>
                </a:lnTo>
                <a:lnTo>
                  <a:pt x="528" y="81"/>
                </a:lnTo>
                <a:lnTo>
                  <a:pt x="528" y="90"/>
                </a:lnTo>
                <a:lnTo>
                  <a:pt x="529" y="105"/>
                </a:lnTo>
                <a:lnTo>
                  <a:pt x="532" y="118"/>
                </a:lnTo>
                <a:lnTo>
                  <a:pt x="537" y="131"/>
                </a:lnTo>
                <a:lnTo>
                  <a:pt x="545" y="142"/>
                </a:lnTo>
                <a:lnTo>
                  <a:pt x="388" y="298"/>
                </a:lnTo>
                <a:lnTo>
                  <a:pt x="379" y="293"/>
                </a:lnTo>
                <a:lnTo>
                  <a:pt x="369" y="289"/>
                </a:lnTo>
                <a:lnTo>
                  <a:pt x="358" y="286"/>
                </a:lnTo>
                <a:lnTo>
                  <a:pt x="347" y="285"/>
                </a:lnTo>
                <a:lnTo>
                  <a:pt x="339" y="286"/>
                </a:lnTo>
                <a:lnTo>
                  <a:pt x="331" y="287"/>
                </a:lnTo>
                <a:lnTo>
                  <a:pt x="325" y="289"/>
                </a:lnTo>
                <a:lnTo>
                  <a:pt x="318" y="292"/>
                </a:lnTo>
                <a:lnTo>
                  <a:pt x="311" y="294"/>
                </a:lnTo>
                <a:lnTo>
                  <a:pt x="304" y="299"/>
                </a:lnTo>
                <a:lnTo>
                  <a:pt x="299" y="303"/>
                </a:lnTo>
                <a:lnTo>
                  <a:pt x="294" y="308"/>
                </a:lnTo>
                <a:lnTo>
                  <a:pt x="288" y="313"/>
                </a:lnTo>
                <a:lnTo>
                  <a:pt x="284" y="319"/>
                </a:lnTo>
                <a:lnTo>
                  <a:pt x="281" y="325"/>
                </a:lnTo>
                <a:lnTo>
                  <a:pt x="277" y="332"/>
                </a:lnTo>
                <a:lnTo>
                  <a:pt x="275" y="338"/>
                </a:lnTo>
                <a:lnTo>
                  <a:pt x="273" y="346"/>
                </a:lnTo>
                <a:lnTo>
                  <a:pt x="271" y="353"/>
                </a:lnTo>
                <a:lnTo>
                  <a:pt x="271" y="361"/>
                </a:lnTo>
                <a:lnTo>
                  <a:pt x="273" y="372"/>
                </a:lnTo>
                <a:lnTo>
                  <a:pt x="275" y="383"/>
                </a:lnTo>
                <a:lnTo>
                  <a:pt x="278" y="393"/>
                </a:lnTo>
                <a:lnTo>
                  <a:pt x="284" y="403"/>
                </a:lnTo>
                <a:lnTo>
                  <a:pt x="134" y="553"/>
                </a:lnTo>
                <a:lnTo>
                  <a:pt x="124" y="547"/>
                </a:lnTo>
                <a:lnTo>
                  <a:pt x="113" y="545"/>
                </a:lnTo>
                <a:lnTo>
                  <a:pt x="102" y="543"/>
                </a:lnTo>
                <a:lnTo>
                  <a:pt x="91" y="542"/>
                </a:lnTo>
                <a:lnTo>
                  <a:pt x="82" y="542"/>
                </a:lnTo>
                <a:lnTo>
                  <a:pt x="73" y="544"/>
                </a:lnTo>
                <a:lnTo>
                  <a:pt x="64" y="546"/>
                </a:lnTo>
                <a:lnTo>
                  <a:pt x="56" y="548"/>
                </a:lnTo>
                <a:lnTo>
                  <a:pt x="48" y="553"/>
                </a:lnTo>
                <a:lnTo>
                  <a:pt x="40" y="557"/>
                </a:lnTo>
                <a:lnTo>
                  <a:pt x="33" y="562"/>
                </a:lnTo>
                <a:lnTo>
                  <a:pt x="26" y="568"/>
                </a:lnTo>
                <a:lnTo>
                  <a:pt x="21" y="574"/>
                </a:lnTo>
                <a:lnTo>
                  <a:pt x="16" y="581"/>
                </a:lnTo>
                <a:lnTo>
                  <a:pt x="12" y="589"/>
                </a:lnTo>
                <a:lnTo>
                  <a:pt x="7" y="597"/>
                </a:lnTo>
                <a:lnTo>
                  <a:pt x="5" y="605"/>
                </a:lnTo>
                <a:lnTo>
                  <a:pt x="3" y="614"/>
                </a:lnTo>
                <a:lnTo>
                  <a:pt x="0" y="623"/>
                </a:lnTo>
                <a:lnTo>
                  <a:pt x="0" y="632"/>
                </a:lnTo>
                <a:lnTo>
                  <a:pt x="0" y="641"/>
                </a:lnTo>
                <a:lnTo>
                  <a:pt x="3" y="650"/>
                </a:lnTo>
                <a:lnTo>
                  <a:pt x="5" y="659"/>
                </a:lnTo>
                <a:lnTo>
                  <a:pt x="7" y="667"/>
                </a:lnTo>
                <a:lnTo>
                  <a:pt x="12" y="675"/>
                </a:lnTo>
                <a:lnTo>
                  <a:pt x="16" y="683"/>
                </a:lnTo>
                <a:lnTo>
                  <a:pt x="21" y="690"/>
                </a:lnTo>
                <a:lnTo>
                  <a:pt x="26" y="696"/>
                </a:lnTo>
                <a:lnTo>
                  <a:pt x="33" y="702"/>
                </a:lnTo>
                <a:lnTo>
                  <a:pt x="40" y="706"/>
                </a:lnTo>
                <a:lnTo>
                  <a:pt x="48" y="711"/>
                </a:lnTo>
                <a:lnTo>
                  <a:pt x="56" y="716"/>
                </a:lnTo>
                <a:lnTo>
                  <a:pt x="64" y="718"/>
                </a:lnTo>
                <a:lnTo>
                  <a:pt x="73" y="720"/>
                </a:lnTo>
                <a:lnTo>
                  <a:pt x="82" y="722"/>
                </a:lnTo>
                <a:lnTo>
                  <a:pt x="91" y="722"/>
                </a:lnTo>
                <a:lnTo>
                  <a:pt x="100" y="722"/>
                </a:lnTo>
                <a:lnTo>
                  <a:pt x="109" y="720"/>
                </a:lnTo>
                <a:lnTo>
                  <a:pt x="118" y="718"/>
                </a:lnTo>
                <a:lnTo>
                  <a:pt x="126" y="716"/>
                </a:lnTo>
                <a:lnTo>
                  <a:pt x="134" y="711"/>
                </a:lnTo>
                <a:lnTo>
                  <a:pt x="142" y="706"/>
                </a:lnTo>
                <a:lnTo>
                  <a:pt x="148" y="702"/>
                </a:lnTo>
                <a:lnTo>
                  <a:pt x="155" y="696"/>
                </a:lnTo>
                <a:lnTo>
                  <a:pt x="161" y="690"/>
                </a:lnTo>
                <a:lnTo>
                  <a:pt x="165" y="683"/>
                </a:lnTo>
                <a:lnTo>
                  <a:pt x="170" y="675"/>
                </a:lnTo>
                <a:lnTo>
                  <a:pt x="174" y="667"/>
                </a:lnTo>
                <a:lnTo>
                  <a:pt x="177" y="659"/>
                </a:lnTo>
                <a:lnTo>
                  <a:pt x="179" y="650"/>
                </a:lnTo>
                <a:lnTo>
                  <a:pt x="181" y="641"/>
                </a:lnTo>
                <a:lnTo>
                  <a:pt x="181" y="632"/>
                </a:lnTo>
                <a:lnTo>
                  <a:pt x="181" y="623"/>
                </a:lnTo>
                <a:lnTo>
                  <a:pt x="180" y="615"/>
                </a:lnTo>
                <a:lnTo>
                  <a:pt x="178" y="607"/>
                </a:lnTo>
                <a:lnTo>
                  <a:pt x="174" y="599"/>
                </a:lnTo>
                <a:lnTo>
                  <a:pt x="171" y="591"/>
                </a:lnTo>
                <a:lnTo>
                  <a:pt x="168" y="585"/>
                </a:lnTo>
                <a:lnTo>
                  <a:pt x="163" y="578"/>
                </a:lnTo>
                <a:lnTo>
                  <a:pt x="157" y="571"/>
                </a:lnTo>
                <a:lnTo>
                  <a:pt x="305" y="424"/>
                </a:lnTo>
                <a:lnTo>
                  <a:pt x="316" y="430"/>
                </a:lnTo>
                <a:lnTo>
                  <a:pt x="328" y="433"/>
                </a:lnTo>
                <a:lnTo>
                  <a:pt x="314" y="457"/>
                </a:lnTo>
                <a:lnTo>
                  <a:pt x="303" y="483"/>
                </a:lnTo>
                <a:lnTo>
                  <a:pt x="294" y="510"/>
                </a:lnTo>
                <a:lnTo>
                  <a:pt x="286" y="538"/>
                </a:lnTo>
                <a:lnTo>
                  <a:pt x="279" y="568"/>
                </a:lnTo>
                <a:lnTo>
                  <a:pt x="275" y="598"/>
                </a:lnTo>
                <a:lnTo>
                  <a:pt x="273" y="630"/>
                </a:lnTo>
                <a:lnTo>
                  <a:pt x="271" y="662"/>
                </a:lnTo>
                <a:lnTo>
                  <a:pt x="271" y="753"/>
                </a:lnTo>
                <a:lnTo>
                  <a:pt x="226" y="753"/>
                </a:lnTo>
                <a:lnTo>
                  <a:pt x="223" y="753"/>
                </a:lnTo>
                <a:lnTo>
                  <a:pt x="221" y="754"/>
                </a:lnTo>
                <a:lnTo>
                  <a:pt x="218" y="755"/>
                </a:lnTo>
                <a:lnTo>
                  <a:pt x="216" y="757"/>
                </a:lnTo>
                <a:lnTo>
                  <a:pt x="214" y="760"/>
                </a:lnTo>
                <a:lnTo>
                  <a:pt x="213" y="762"/>
                </a:lnTo>
                <a:lnTo>
                  <a:pt x="212" y="764"/>
                </a:lnTo>
                <a:lnTo>
                  <a:pt x="212" y="767"/>
                </a:lnTo>
                <a:lnTo>
                  <a:pt x="212" y="888"/>
                </a:lnTo>
                <a:lnTo>
                  <a:pt x="212" y="891"/>
                </a:lnTo>
                <a:lnTo>
                  <a:pt x="213" y="894"/>
                </a:lnTo>
                <a:lnTo>
                  <a:pt x="214" y="896"/>
                </a:lnTo>
                <a:lnTo>
                  <a:pt x="216" y="898"/>
                </a:lnTo>
                <a:lnTo>
                  <a:pt x="218" y="901"/>
                </a:lnTo>
                <a:lnTo>
                  <a:pt x="221" y="902"/>
                </a:lnTo>
                <a:lnTo>
                  <a:pt x="223" y="903"/>
                </a:lnTo>
                <a:lnTo>
                  <a:pt x="226" y="903"/>
                </a:lnTo>
                <a:lnTo>
                  <a:pt x="347" y="903"/>
                </a:lnTo>
                <a:lnTo>
                  <a:pt x="349" y="903"/>
                </a:lnTo>
                <a:lnTo>
                  <a:pt x="353" y="902"/>
                </a:lnTo>
                <a:lnTo>
                  <a:pt x="355" y="901"/>
                </a:lnTo>
                <a:lnTo>
                  <a:pt x="357" y="898"/>
                </a:lnTo>
                <a:lnTo>
                  <a:pt x="360" y="896"/>
                </a:lnTo>
                <a:lnTo>
                  <a:pt x="361" y="894"/>
                </a:lnTo>
                <a:lnTo>
                  <a:pt x="362" y="891"/>
                </a:lnTo>
                <a:lnTo>
                  <a:pt x="362" y="888"/>
                </a:lnTo>
                <a:lnTo>
                  <a:pt x="362" y="767"/>
                </a:lnTo>
                <a:lnTo>
                  <a:pt x="362" y="764"/>
                </a:lnTo>
                <a:lnTo>
                  <a:pt x="361" y="762"/>
                </a:lnTo>
                <a:lnTo>
                  <a:pt x="360" y="760"/>
                </a:lnTo>
                <a:lnTo>
                  <a:pt x="357" y="757"/>
                </a:lnTo>
                <a:lnTo>
                  <a:pt x="355" y="755"/>
                </a:lnTo>
                <a:lnTo>
                  <a:pt x="353" y="754"/>
                </a:lnTo>
                <a:lnTo>
                  <a:pt x="349" y="753"/>
                </a:lnTo>
                <a:lnTo>
                  <a:pt x="347" y="753"/>
                </a:lnTo>
                <a:lnTo>
                  <a:pt x="302" y="753"/>
                </a:lnTo>
                <a:lnTo>
                  <a:pt x="302" y="662"/>
                </a:lnTo>
                <a:lnTo>
                  <a:pt x="303" y="629"/>
                </a:lnTo>
                <a:lnTo>
                  <a:pt x="305" y="597"/>
                </a:lnTo>
                <a:lnTo>
                  <a:pt x="310" y="566"/>
                </a:lnTo>
                <a:lnTo>
                  <a:pt x="317" y="537"/>
                </a:lnTo>
                <a:lnTo>
                  <a:pt x="326" y="509"/>
                </a:lnTo>
                <a:lnTo>
                  <a:pt x="336" y="482"/>
                </a:lnTo>
                <a:lnTo>
                  <a:pt x="343" y="469"/>
                </a:lnTo>
                <a:lnTo>
                  <a:pt x="348" y="457"/>
                </a:lnTo>
                <a:lnTo>
                  <a:pt x="355" y="446"/>
                </a:lnTo>
                <a:lnTo>
                  <a:pt x="363" y="434"/>
                </a:lnTo>
                <a:lnTo>
                  <a:pt x="373" y="431"/>
                </a:lnTo>
                <a:lnTo>
                  <a:pt x="383" y="426"/>
                </a:lnTo>
                <a:lnTo>
                  <a:pt x="393" y="420"/>
                </a:lnTo>
                <a:lnTo>
                  <a:pt x="401" y="413"/>
                </a:lnTo>
                <a:lnTo>
                  <a:pt x="408" y="404"/>
                </a:lnTo>
                <a:lnTo>
                  <a:pt x="414" y="395"/>
                </a:lnTo>
                <a:lnTo>
                  <a:pt x="418" y="383"/>
                </a:lnTo>
                <a:lnTo>
                  <a:pt x="421" y="372"/>
                </a:lnTo>
                <a:lnTo>
                  <a:pt x="433" y="364"/>
                </a:lnTo>
                <a:lnTo>
                  <a:pt x="445" y="356"/>
                </a:lnTo>
                <a:lnTo>
                  <a:pt x="458" y="348"/>
                </a:lnTo>
                <a:lnTo>
                  <a:pt x="471" y="342"/>
                </a:lnTo>
                <a:lnTo>
                  <a:pt x="485" y="335"/>
                </a:lnTo>
                <a:lnTo>
                  <a:pt x="498" y="329"/>
                </a:lnTo>
                <a:lnTo>
                  <a:pt x="513" y="324"/>
                </a:lnTo>
                <a:lnTo>
                  <a:pt x="529" y="319"/>
                </a:lnTo>
                <a:lnTo>
                  <a:pt x="544" y="315"/>
                </a:lnTo>
                <a:lnTo>
                  <a:pt x="559" y="311"/>
                </a:lnTo>
                <a:lnTo>
                  <a:pt x="576" y="308"/>
                </a:lnTo>
                <a:lnTo>
                  <a:pt x="593" y="306"/>
                </a:lnTo>
                <a:lnTo>
                  <a:pt x="610" y="303"/>
                </a:lnTo>
                <a:lnTo>
                  <a:pt x="627" y="302"/>
                </a:lnTo>
                <a:lnTo>
                  <a:pt x="645" y="301"/>
                </a:lnTo>
                <a:lnTo>
                  <a:pt x="663" y="301"/>
                </a:lnTo>
                <a:lnTo>
                  <a:pt x="754" y="301"/>
                </a:lnTo>
                <a:lnTo>
                  <a:pt x="754" y="346"/>
                </a:lnTo>
                <a:lnTo>
                  <a:pt x="754" y="348"/>
                </a:lnTo>
                <a:lnTo>
                  <a:pt x="755" y="352"/>
                </a:lnTo>
                <a:lnTo>
                  <a:pt x="756" y="354"/>
                </a:lnTo>
                <a:lnTo>
                  <a:pt x="758" y="356"/>
                </a:lnTo>
                <a:lnTo>
                  <a:pt x="761" y="359"/>
                </a:lnTo>
                <a:lnTo>
                  <a:pt x="763" y="360"/>
                </a:lnTo>
                <a:lnTo>
                  <a:pt x="765" y="361"/>
                </a:lnTo>
                <a:lnTo>
                  <a:pt x="768" y="361"/>
                </a:lnTo>
                <a:lnTo>
                  <a:pt x="889" y="361"/>
                </a:lnTo>
                <a:lnTo>
                  <a:pt x="892" y="361"/>
                </a:lnTo>
                <a:lnTo>
                  <a:pt x="895" y="360"/>
                </a:lnTo>
                <a:lnTo>
                  <a:pt x="897" y="359"/>
                </a:lnTo>
                <a:lnTo>
                  <a:pt x="899" y="356"/>
                </a:lnTo>
                <a:lnTo>
                  <a:pt x="902" y="354"/>
                </a:lnTo>
                <a:lnTo>
                  <a:pt x="903" y="352"/>
                </a:lnTo>
                <a:lnTo>
                  <a:pt x="904" y="348"/>
                </a:lnTo>
                <a:lnTo>
                  <a:pt x="904" y="346"/>
                </a:lnTo>
                <a:lnTo>
                  <a:pt x="904" y="225"/>
                </a:lnTo>
                <a:lnTo>
                  <a:pt x="904" y="222"/>
                </a:lnTo>
                <a:lnTo>
                  <a:pt x="903" y="220"/>
                </a:lnTo>
                <a:lnTo>
                  <a:pt x="902" y="217"/>
                </a:lnTo>
                <a:lnTo>
                  <a:pt x="899" y="215"/>
                </a:lnTo>
                <a:lnTo>
                  <a:pt x="897" y="213"/>
                </a:lnTo>
                <a:lnTo>
                  <a:pt x="895" y="212"/>
                </a:lnTo>
                <a:lnTo>
                  <a:pt x="892" y="211"/>
                </a:lnTo>
                <a:lnTo>
                  <a:pt x="889" y="2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45" name="Content Placeholder 2">
            <a:extLst>
              <a:ext uri="{FF2B5EF4-FFF2-40B4-BE49-F238E27FC236}">
                <a16:creationId xmlns:a16="http://schemas.microsoft.com/office/drawing/2014/main" id="{364D59F1-62EA-4369-995C-CF54F720A32F}"/>
              </a:ext>
            </a:extLst>
          </p:cNvPr>
          <p:cNvSpPr txBox="1">
            <a:spLocks/>
          </p:cNvSpPr>
          <p:nvPr/>
        </p:nvSpPr>
        <p:spPr>
          <a:xfrm>
            <a:off x="160020" y="896473"/>
            <a:ext cx="8801100" cy="5961528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W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6067DD6-3F24-4D21-A1CF-CADB1204E9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88620"/>
            <a:ext cx="9144000" cy="5969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286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131094"/>
            <a:ext cx="7886700" cy="994172"/>
          </a:xfrm>
        </p:spPr>
        <p:txBody>
          <a:bodyPr/>
          <a:lstStyle/>
          <a:p>
            <a:r>
              <a:rPr lang="en-US" dirty="0"/>
              <a:t>Project analysis slide 2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331242" y="654006"/>
            <a:ext cx="1812758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1420641" y="246815"/>
            <a:ext cx="6324600" cy="861774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/>
                <a:ea typeface="+mj-ea"/>
                <a:cs typeface="+mj-cs"/>
              </a:rPr>
              <a:t>3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effectLst/>
                <a:uLnTx/>
                <a:uFillTx/>
                <a:latin typeface="Century Gothic"/>
                <a:ea typeface="+mj-ea"/>
                <a:cs typeface="+mj-cs"/>
              </a:rPr>
              <a:t>rd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/>
                <a:ea typeface="+mj-ea"/>
                <a:cs typeface="+mj-cs"/>
              </a:rPr>
              <a:t> Tour of Galilee - 12 Sent Forth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Matthew 9:35-11:1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/>
                <a:ea typeface="+mj-ea"/>
                <a:cs typeface="+mj-cs"/>
              </a:rPr>
              <a:t>; Mark 6:6-13; Luke 9:1-6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671908"/>
            <a:ext cx="1844842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 descr="Icons of bar chart and line graph.">
            <a:extLst>
              <a:ext uri="{FF2B5EF4-FFF2-40B4-BE49-F238E27FC236}">
                <a16:creationId xmlns:a16="http://schemas.microsoft.com/office/drawing/2014/main" id="{044C3643-8A0E-47C1-BEB8-C73203B5E58D}"/>
              </a:ext>
            </a:extLst>
          </p:cNvPr>
          <p:cNvGrpSpPr/>
          <p:nvPr/>
        </p:nvGrpSpPr>
        <p:grpSpPr>
          <a:xfrm>
            <a:off x="3536746" y="2215153"/>
            <a:ext cx="260759" cy="260759"/>
            <a:chOff x="4319588" y="2492375"/>
            <a:chExt cx="287338" cy="287338"/>
          </a:xfrm>
          <a:solidFill>
            <a:schemeClr val="bg1"/>
          </a:solidFill>
        </p:grpSpPr>
        <p:sp>
          <p:nvSpPr>
            <p:cNvPr id="32" name="Freeform 372">
              <a:extLst>
                <a:ext uri="{FF2B5EF4-FFF2-40B4-BE49-F238E27FC236}">
                  <a16:creationId xmlns:a16="http://schemas.microsoft.com/office/drawing/2014/main" id="{56E8F5A5-5318-470B-8F42-337C264086A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9588" y="2587625"/>
              <a:ext cx="287338" cy="192088"/>
            </a:xfrm>
            <a:custGeom>
              <a:avLst/>
              <a:gdLst>
                <a:gd name="T0" fmla="*/ 843 w 904"/>
                <a:gd name="T1" fmla="*/ 572 h 602"/>
                <a:gd name="T2" fmla="*/ 843 w 904"/>
                <a:gd name="T3" fmla="*/ 12 h 602"/>
                <a:gd name="T4" fmla="*/ 841 w 904"/>
                <a:gd name="T5" fmla="*/ 7 h 602"/>
                <a:gd name="T6" fmla="*/ 836 w 904"/>
                <a:gd name="T7" fmla="*/ 3 h 602"/>
                <a:gd name="T8" fmla="*/ 831 w 904"/>
                <a:gd name="T9" fmla="*/ 1 h 602"/>
                <a:gd name="T10" fmla="*/ 708 w 904"/>
                <a:gd name="T11" fmla="*/ 0 h 602"/>
                <a:gd name="T12" fmla="*/ 702 w 904"/>
                <a:gd name="T13" fmla="*/ 2 h 602"/>
                <a:gd name="T14" fmla="*/ 697 w 904"/>
                <a:gd name="T15" fmla="*/ 5 h 602"/>
                <a:gd name="T16" fmla="*/ 694 w 904"/>
                <a:gd name="T17" fmla="*/ 9 h 602"/>
                <a:gd name="T18" fmla="*/ 693 w 904"/>
                <a:gd name="T19" fmla="*/ 16 h 602"/>
                <a:gd name="T20" fmla="*/ 632 w 904"/>
                <a:gd name="T21" fmla="*/ 572 h 602"/>
                <a:gd name="T22" fmla="*/ 632 w 904"/>
                <a:gd name="T23" fmla="*/ 283 h 602"/>
                <a:gd name="T24" fmla="*/ 630 w 904"/>
                <a:gd name="T25" fmla="*/ 277 h 602"/>
                <a:gd name="T26" fmla="*/ 626 w 904"/>
                <a:gd name="T27" fmla="*/ 274 h 602"/>
                <a:gd name="T28" fmla="*/ 621 w 904"/>
                <a:gd name="T29" fmla="*/ 271 h 602"/>
                <a:gd name="T30" fmla="*/ 497 w 904"/>
                <a:gd name="T31" fmla="*/ 271 h 602"/>
                <a:gd name="T32" fmla="*/ 491 w 904"/>
                <a:gd name="T33" fmla="*/ 272 h 602"/>
                <a:gd name="T34" fmla="*/ 487 w 904"/>
                <a:gd name="T35" fmla="*/ 275 h 602"/>
                <a:gd name="T36" fmla="*/ 483 w 904"/>
                <a:gd name="T37" fmla="*/ 281 h 602"/>
                <a:gd name="T38" fmla="*/ 482 w 904"/>
                <a:gd name="T39" fmla="*/ 286 h 602"/>
                <a:gd name="T40" fmla="*/ 421 w 904"/>
                <a:gd name="T41" fmla="*/ 572 h 602"/>
                <a:gd name="T42" fmla="*/ 421 w 904"/>
                <a:gd name="T43" fmla="*/ 193 h 602"/>
                <a:gd name="T44" fmla="*/ 419 w 904"/>
                <a:gd name="T45" fmla="*/ 187 h 602"/>
                <a:gd name="T46" fmla="*/ 415 w 904"/>
                <a:gd name="T47" fmla="*/ 183 h 602"/>
                <a:gd name="T48" fmla="*/ 409 w 904"/>
                <a:gd name="T49" fmla="*/ 181 h 602"/>
                <a:gd name="T50" fmla="*/ 286 w 904"/>
                <a:gd name="T51" fmla="*/ 181 h 602"/>
                <a:gd name="T52" fmla="*/ 281 w 904"/>
                <a:gd name="T53" fmla="*/ 182 h 602"/>
                <a:gd name="T54" fmla="*/ 275 w 904"/>
                <a:gd name="T55" fmla="*/ 185 h 602"/>
                <a:gd name="T56" fmla="*/ 272 w 904"/>
                <a:gd name="T57" fmla="*/ 190 h 602"/>
                <a:gd name="T58" fmla="*/ 271 w 904"/>
                <a:gd name="T59" fmla="*/ 196 h 602"/>
                <a:gd name="T60" fmla="*/ 211 w 904"/>
                <a:gd name="T61" fmla="*/ 572 h 602"/>
                <a:gd name="T62" fmla="*/ 211 w 904"/>
                <a:gd name="T63" fmla="*/ 404 h 602"/>
                <a:gd name="T64" fmla="*/ 209 w 904"/>
                <a:gd name="T65" fmla="*/ 399 h 602"/>
                <a:gd name="T66" fmla="*/ 205 w 904"/>
                <a:gd name="T67" fmla="*/ 394 h 602"/>
                <a:gd name="T68" fmla="*/ 199 w 904"/>
                <a:gd name="T69" fmla="*/ 392 h 602"/>
                <a:gd name="T70" fmla="*/ 76 w 904"/>
                <a:gd name="T71" fmla="*/ 391 h 602"/>
                <a:gd name="T72" fmla="*/ 69 w 904"/>
                <a:gd name="T73" fmla="*/ 392 h 602"/>
                <a:gd name="T74" fmla="*/ 65 w 904"/>
                <a:gd name="T75" fmla="*/ 396 h 602"/>
                <a:gd name="T76" fmla="*/ 62 w 904"/>
                <a:gd name="T77" fmla="*/ 401 h 602"/>
                <a:gd name="T78" fmla="*/ 61 w 904"/>
                <a:gd name="T79" fmla="*/ 406 h 602"/>
                <a:gd name="T80" fmla="*/ 15 w 904"/>
                <a:gd name="T81" fmla="*/ 572 h 602"/>
                <a:gd name="T82" fmla="*/ 9 w 904"/>
                <a:gd name="T83" fmla="*/ 573 h 602"/>
                <a:gd name="T84" fmla="*/ 5 w 904"/>
                <a:gd name="T85" fmla="*/ 577 h 602"/>
                <a:gd name="T86" fmla="*/ 2 w 904"/>
                <a:gd name="T87" fmla="*/ 581 h 602"/>
                <a:gd name="T88" fmla="*/ 0 w 904"/>
                <a:gd name="T89" fmla="*/ 587 h 602"/>
                <a:gd name="T90" fmla="*/ 2 w 904"/>
                <a:gd name="T91" fmla="*/ 593 h 602"/>
                <a:gd name="T92" fmla="*/ 5 w 904"/>
                <a:gd name="T93" fmla="*/ 598 h 602"/>
                <a:gd name="T94" fmla="*/ 9 w 904"/>
                <a:gd name="T95" fmla="*/ 601 h 602"/>
                <a:gd name="T96" fmla="*/ 15 w 904"/>
                <a:gd name="T97" fmla="*/ 602 h 602"/>
                <a:gd name="T98" fmla="*/ 196 w 904"/>
                <a:gd name="T99" fmla="*/ 602 h 602"/>
                <a:gd name="T100" fmla="*/ 406 w 904"/>
                <a:gd name="T101" fmla="*/ 602 h 602"/>
                <a:gd name="T102" fmla="*/ 617 w 904"/>
                <a:gd name="T103" fmla="*/ 602 h 602"/>
                <a:gd name="T104" fmla="*/ 828 w 904"/>
                <a:gd name="T105" fmla="*/ 602 h 602"/>
                <a:gd name="T106" fmla="*/ 891 w 904"/>
                <a:gd name="T107" fmla="*/ 602 h 602"/>
                <a:gd name="T108" fmla="*/ 896 w 904"/>
                <a:gd name="T109" fmla="*/ 600 h 602"/>
                <a:gd name="T110" fmla="*/ 901 w 904"/>
                <a:gd name="T111" fmla="*/ 596 h 602"/>
                <a:gd name="T112" fmla="*/ 903 w 904"/>
                <a:gd name="T113" fmla="*/ 591 h 602"/>
                <a:gd name="T114" fmla="*/ 903 w 904"/>
                <a:gd name="T115" fmla="*/ 584 h 602"/>
                <a:gd name="T116" fmla="*/ 901 w 904"/>
                <a:gd name="T117" fmla="*/ 579 h 602"/>
                <a:gd name="T118" fmla="*/ 896 w 904"/>
                <a:gd name="T119" fmla="*/ 575 h 602"/>
                <a:gd name="T120" fmla="*/ 891 w 904"/>
                <a:gd name="T121" fmla="*/ 572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904" h="602">
                  <a:moveTo>
                    <a:pt x="889" y="572"/>
                  </a:moveTo>
                  <a:lnTo>
                    <a:pt x="843" y="572"/>
                  </a:lnTo>
                  <a:lnTo>
                    <a:pt x="843" y="16"/>
                  </a:lnTo>
                  <a:lnTo>
                    <a:pt x="843" y="12"/>
                  </a:lnTo>
                  <a:lnTo>
                    <a:pt x="842" y="9"/>
                  </a:lnTo>
                  <a:lnTo>
                    <a:pt x="841" y="7"/>
                  </a:lnTo>
                  <a:lnTo>
                    <a:pt x="838" y="5"/>
                  </a:lnTo>
                  <a:lnTo>
                    <a:pt x="836" y="3"/>
                  </a:lnTo>
                  <a:lnTo>
                    <a:pt x="834" y="2"/>
                  </a:lnTo>
                  <a:lnTo>
                    <a:pt x="831" y="1"/>
                  </a:lnTo>
                  <a:lnTo>
                    <a:pt x="828" y="1"/>
                  </a:lnTo>
                  <a:lnTo>
                    <a:pt x="708" y="0"/>
                  </a:lnTo>
                  <a:lnTo>
                    <a:pt x="704" y="1"/>
                  </a:lnTo>
                  <a:lnTo>
                    <a:pt x="702" y="2"/>
                  </a:lnTo>
                  <a:lnTo>
                    <a:pt x="699" y="3"/>
                  </a:lnTo>
                  <a:lnTo>
                    <a:pt x="697" y="5"/>
                  </a:lnTo>
                  <a:lnTo>
                    <a:pt x="695" y="7"/>
                  </a:lnTo>
                  <a:lnTo>
                    <a:pt x="694" y="9"/>
                  </a:lnTo>
                  <a:lnTo>
                    <a:pt x="693" y="12"/>
                  </a:lnTo>
                  <a:lnTo>
                    <a:pt x="693" y="16"/>
                  </a:lnTo>
                  <a:lnTo>
                    <a:pt x="693" y="572"/>
                  </a:lnTo>
                  <a:lnTo>
                    <a:pt x="632" y="572"/>
                  </a:lnTo>
                  <a:lnTo>
                    <a:pt x="632" y="286"/>
                  </a:lnTo>
                  <a:lnTo>
                    <a:pt x="632" y="283"/>
                  </a:lnTo>
                  <a:lnTo>
                    <a:pt x="631" y="281"/>
                  </a:lnTo>
                  <a:lnTo>
                    <a:pt x="630" y="277"/>
                  </a:lnTo>
                  <a:lnTo>
                    <a:pt x="628" y="275"/>
                  </a:lnTo>
                  <a:lnTo>
                    <a:pt x="626" y="274"/>
                  </a:lnTo>
                  <a:lnTo>
                    <a:pt x="623" y="272"/>
                  </a:lnTo>
                  <a:lnTo>
                    <a:pt x="621" y="271"/>
                  </a:lnTo>
                  <a:lnTo>
                    <a:pt x="617" y="271"/>
                  </a:lnTo>
                  <a:lnTo>
                    <a:pt x="497" y="271"/>
                  </a:lnTo>
                  <a:lnTo>
                    <a:pt x="494" y="271"/>
                  </a:lnTo>
                  <a:lnTo>
                    <a:pt x="491" y="272"/>
                  </a:lnTo>
                  <a:lnTo>
                    <a:pt x="489" y="274"/>
                  </a:lnTo>
                  <a:lnTo>
                    <a:pt x="487" y="275"/>
                  </a:lnTo>
                  <a:lnTo>
                    <a:pt x="484" y="277"/>
                  </a:lnTo>
                  <a:lnTo>
                    <a:pt x="483" y="281"/>
                  </a:lnTo>
                  <a:lnTo>
                    <a:pt x="482" y="283"/>
                  </a:lnTo>
                  <a:lnTo>
                    <a:pt x="482" y="286"/>
                  </a:lnTo>
                  <a:lnTo>
                    <a:pt x="482" y="572"/>
                  </a:lnTo>
                  <a:lnTo>
                    <a:pt x="421" y="572"/>
                  </a:lnTo>
                  <a:lnTo>
                    <a:pt x="421" y="196"/>
                  </a:lnTo>
                  <a:lnTo>
                    <a:pt x="421" y="193"/>
                  </a:lnTo>
                  <a:lnTo>
                    <a:pt x="420" y="190"/>
                  </a:lnTo>
                  <a:lnTo>
                    <a:pt x="419" y="187"/>
                  </a:lnTo>
                  <a:lnTo>
                    <a:pt x="417" y="185"/>
                  </a:lnTo>
                  <a:lnTo>
                    <a:pt x="415" y="183"/>
                  </a:lnTo>
                  <a:lnTo>
                    <a:pt x="413" y="182"/>
                  </a:lnTo>
                  <a:lnTo>
                    <a:pt x="409" y="181"/>
                  </a:lnTo>
                  <a:lnTo>
                    <a:pt x="406" y="181"/>
                  </a:lnTo>
                  <a:lnTo>
                    <a:pt x="286" y="181"/>
                  </a:lnTo>
                  <a:lnTo>
                    <a:pt x="283" y="181"/>
                  </a:lnTo>
                  <a:lnTo>
                    <a:pt x="281" y="182"/>
                  </a:lnTo>
                  <a:lnTo>
                    <a:pt x="277" y="183"/>
                  </a:lnTo>
                  <a:lnTo>
                    <a:pt x="275" y="185"/>
                  </a:lnTo>
                  <a:lnTo>
                    <a:pt x="273" y="187"/>
                  </a:lnTo>
                  <a:lnTo>
                    <a:pt x="272" y="190"/>
                  </a:lnTo>
                  <a:lnTo>
                    <a:pt x="271" y="193"/>
                  </a:lnTo>
                  <a:lnTo>
                    <a:pt x="271" y="196"/>
                  </a:lnTo>
                  <a:lnTo>
                    <a:pt x="271" y="572"/>
                  </a:lnTo>
                  <a:lnTo>
                    <a:pt x="211" y="572"/>
                  </a:lnTo>
                  <a:lnTo>
                    <a:pt x="211" y="406"/>
                  </a:lnTo>
                  <a:lnTo>
                    <a:pt x="211" y="404"/>
                  </a:lnTo>
                  <a:lnTo>
                    <a:pt x="210" y="401"/>
                  </a:lnTo>
                  <a:lnTo>
                    <a:pt x="209" y="399"/>
                  </a:lnTo>
                  <a:lnTo>
                    <a:pt x="207" y="396"/>
                  </a:lnTo>
                  <a:lnTo>
                    <a:pt x="205" y="394"/>
                  </a:lnTo>
                  <a:lnTo>
                    <a:pt x="201" y="393"/>
                  </a:lnTo>
                  <a:lnTo>
                    <a:pt x="199" y="392"/>
                  </a:lnTo>
                  <a:lnTo>
                    <a:pt x="196" y="391"/>
                  </a:lnTo>
                  <a:lnTo>
                    <a:pt x="76" y="391"/>
                  </a:lnTo>
                  <a:lnTo>
                    <a:pt x="73" y="392"/>
                  </a:lnTo>
                  <a:lnTo>
                    <a:pt x="69" y="392"/>
                  </a:lnTo>
                  <a:lnTo>
                    <a:pt x="67" y="394"/>
                  </a:lnTo>
                  <a:lnTo>
                    <a:pt x="65" y="396"/>
                  </a:lnTo>
                  <a:lnTo>
                    <a:pt x="63" y="399"/>
                  </a:lnTo>
                  <a:lnTo>
                    <a:pt x="62" y="401"/>
                  </a:lnTo>
                  <a:lnTo>
                    <a:pt x="61" y="404"/>
                  </a:lnTo>
                  <a:lnTo>
                    <a:pt x="61" y="406"/>
                  </a:lnTo>
                  <a:lnTo>
                    <a:pt x="61" y="572"/>
                  </a:lnTo>
                  <a:lnTo>
                    <a:pt x="15" y="572"/>
                  </a:lnTo>
                  <a:lnTo>
                    <a:pt x="13" y="572"/>
                  </a:lnTo>
                  <a:lnTo>
                    <a:pt x="9" y="573"/>
                  </a:lnTo>
                  <a:lnTo>
                    <a:pt x="7" y="575"/>
                  </a:lnTo>
                  <a:lnTo>
                    <a:pt x="5" y="577"/>
                  </a:lnTo>
                  <a:lnTo>
                    <a:pt x="3" y="579"/>
                  </a:lnTo>
                  <a:lnTo>
                    <a:pt x="2" y="581"/>
                  </a:lnTo>
                  <a:lnTo>
                    <a:pt x="1" y="584"/>
                  </a:lnTo>
                  <a:lnTo>
                    <a:pt x="0" y="587"/>
                  </a:lnTo>
                  <a:lnTo>
                    <a:pt x="1" y="591"/>
                  </a:lnTo>
                  <a:lnTo>
                    <a:pt x="2" y="593"/>
                  </a:lnTo>
                  <a:lnTo>
                    <a:pt x="3" y="596"/>
                  </a:lnTo>
                  <a:lnTo>
                    <a:pt x="5" y="598"/>
                  </a:lnTo>
                  <a:lnTo>
                    <a:pt x="7" y="600"/>
                  </a:lnTo>
                  <a:lnTo>
                    <a:pt x="9" y="601"/>
                  </a:lnTo>
                  <a:lnTo>
                    <a:pt x="13" y="602"/>
                  </a:lnTo>
                  <a:lnTo>
                    <a:pt x="15" y="602"/>
                  </a:lnTo>
                  <a:lnTo>
                    <a:pt x="76" y="602"/>
                  </a:lnTo>
                  <a:lnTo>
                    <a:pt x="196" y="602"/>
                  </a:lnTo>
                  <a:lnTo>
                    <a:pt x="286" y="602"/>
                  </a:lnTo>
                  <a:lnTo>
                    <a:pt x="406" y="602"/>
                  </a:lnTo>
                  <a:lnTo>
                    <a:pt x="497" y="602"/>
                  </a:lnTo>
                  <a:lnTo>
                    <a:pt x="617" y="602"/>
                  </a:lnTo>
                  <a:lnTo>
                    <a:pt x="708" y="602"/>
                  </a:lnTo>
                  <a:lnTo>
                    <a:pt x="828" y="602"/>
                  </a:lnTo>
                  <a:lnTo>
                    <a:pt x="889" y="602"/>
                  </a:lnTo>
                  <a:lnTo>
                    <a:pt x="891" y="602"/>
                  </a:lnTo>
                  <a:lnTo>
                    <a:pt x="894" y="601"/>
                  </a:lnTo>
                  <a:lnTo>
                    <a:pt x="896" y="600"/>
                  </a:lnTo>
                  <a:lnTo>
                    <a:pt x="898" y="598"/>
                  </a:lnTo>
                  <a:lnTo>
                    <a:pt x="901" y="596"/>
                  </a:lnTo>
                  <a:lnTo>
                    <a:pt x="902" y="593"/>
                  </a:lnTo>
                  <a:lnTo>
                    <a:pt x="903" y="591"/>
                  </a:lnTo>
                  <a:lnTo>
                    <a:pt x="904" y="587"/>
                  </a:lnTo>
                  <a:lnTo>
                    <a:pt x="903" y="584"/>
                  </a:lnTo>
                  <a:lnTo>
                    <a:pt x="902" y="581"/>
                  </a:lnTo>
                  <a:lnTo>
                    <a:pt x="901" y="579"/>
                  </a:lnTo>
                  <a:lnTo>
                    <a:pt x="898" y="577"/>
                  </a:lnTo>
                  <a:lnTo>
                    <a:pt x="896" y="575"/>
                  </a:lnTo>
                  <a:lnTo>
                    <a:pt x="894" y="573"/>
                  </a:lnTo>
                  <a:lnTo>
                    <a:pt x="891" y="572"/>
                  </a:lnTo>
                  <a:lnTo>
                    <a:pt x="889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  <p:sp>
          <p:nvSpPr>
            <p:cNvPr id="33" name="Freeform 373">
              <a:extLst>
                <a:ext uri="{FF2B5EF4-FFF2-40B4-BE49-F238E27FC236}">
                  <a16:creationId xmlns:a16="http://schemas.microsoft.com/office/drawing/2014/main" id="{6AA1356D-8F1B-4281-BEC5-5B4EBF7467B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8638" y="2492375"/>
              <a:ext cx="252413" cy="157163"/>
            </a:xfrm>
            <a:custGeom>
              <a:avLst/>
              <a:gdLst>
                <a:gd name="T0" fmla="*/ 77 w 797"/>
                <a:gd name="T1" fmla="*/ 494 h 497"/>
                <a:gd name="T2" fmla="*/ 97 w 797"/>
                <a:gd name="T3" fmla="*/ 483 h 497"/>
                <a:gd name="T4" fmla="*/ 112 w 797"/>
                <a:gd name="T5" fmla="*/ 466 h 497"/>
                <a:gd name="T6" fmla="*/ 120 w 797"/>
                <a:gd name="T7" fmla="*/ 443 h 497"/>
                <a:gd name="T8" fmla="*/ 116 w 797"/>
                <a:gd name="T9" fmla="*/ 416 h 497"/>
                <a:gd name="T10" fmla="*/ 267 w 797"/>
                <a:gd name="T11" fmla="*/ 298 h 497"/>
                <a:gd name="T12" fmla="*/ 300 w 797"/>
                <a:gd name="T13" fmla="*/ 299 h 497"/>
                <a:gd name="T14" fmla="*/ 325 w 797"/>
                <a:gd name="T15" fmla="*/ 287 h 497"/>
                <a:gd name="T16" fmla="*/ 451 w 797"/>
                <a:gd name="T17" fmla="*/ 327 h 497"/>
                <a:gd name="T18" fmla="*/ 454 w 797"/>
                <a:gd name="T19" fmla="*/ 349 h 497"/>
                <a:gd name="T20" fmla="*/ 464 w 797"/>
                <a:gd name="T21" fmla="*/ 369 h 497"/>
                <a:gd name="T22" fmla="*/ 482 w 797"/>
                <a:gd name="T23" fmla="*/ 384 h 497"/>
                <a:gd name="T24" fmla="*/ 505 w 797"/>
                <a:gd name="T25" fmla="*/ 391 h 497"/>
                <a:gd name="T26" fmla="*/ 529 w 797"/>
                <a:gd name="T27" fmla="*/ 389 h 497"/>
                <a:gd name="T28" fmla="*/ 550 w 797"/>
                <a:gd name="T29" fmla="*/ 378 h 497"/>
                <a:gd name="T30" fmla="*/ 564 w 797"/>
                <a:gd name="T31" fmla="*/ 360 h 497"/>
                <a:gd name="T32" fmla="*/ 571 w 797"/>
                <a:gd name="T33" fmla="*/ 337 h 497"/>
                <a:gd name="T34" fmla="*/ 565 w 797"/>
                <a:gd name="T35" fmla="*/ 304 h 497"/>
                <a:gd name="T36" fmla="*/ 724 w 797"/>
                <a:gd name="T37" fmla="*/ 119 h 497"/>
                <a:gd name="T38" fmla="*/ 750 w 797"/>
                <a:gd name="T39" fmla="*/ 119 h 497"/>
                <a:gd name="T40" fmla="*/ 771 w 797"/>
                <a:gd name="T41" fmla="*/ 110 h 497"/>
                <a:gd name="T42" fmla="*/ 787 w 797"/>
                <a:gd name="T43" fmla="*/ 94 h 497"/>
                <a:gd name="T44" fmla="*/ 796 w 797"/>
                <a:gd name="T45" fmla="*/ 72 h 497"/>
                <a:gd name="T46" fmla="*/ 796 w 797"/>
                <a:gd name="T47" fmla="*/ 48 h 497"/>
                <a:gd name="T48" fmla="*/ 787 w 797"/>
                <a:gd name="T49" fmla="*/ 27 h 497"/>
                <a:gd name="T50" fmla="*/ 771 w 797"/>
                <a:gd name="T51" fmla="*/ 10 h 497"/>
                <a:gd name="T52" fmla="*/ 750 w 797"/>
                <a:gd name="T53" fmla="*/ 1 h 497"/>
                <a:gd name="T54" fmla="*/ 725 w 797"/>
                <a:gd name="T55" fmla="*/ 1 h 497"/>
                <a:gd name="T56" fmla="*/ 703 w 797"/>
                <a:gd name="T57" fmla="*/ 10 h 497"/>
                <a:gd name="T58" fmla="*/ 687 w 797"/>
                <a:gd name="T59" fmla="*/ 27 h 497"/>
                <a:gd name="T60" fmla="*/ 678 w 797"/>
                <a:gd name="T61" fmla="*/ 48 h 497"/>
                <a:gd name="T62" fmla="*/ 680 w 797"/>
                <a:gd name="T63" fmla="*/ 79 h 497"/>
                <a:gd name="T64" fmla="*/ 531 w 797"/>
                <a:gd name="T65" fmla="*/ 275 h 497"/>
                <a:gd name="T66" fmla="*/ 504 w 797"/>
                <a:gd name="T67" fmla="*/ 272 h 497"/>
                <a:gd name="T68" fmla="*/ 478 w 797"/>
                <a:gd name="T69" fmla="*/ 281 h 497"/>
                <a:gd name="T70" fmla="*/ 345 w 797"/>
                <a:gd name="T71" fmla="*/ 248 h 497"/>
                <a:gd name="T72" fmla="*/ 344 w 797"/>
                <a:gd name="T73" fmla="*/ 229 h 497"/>
                <a:gd name="T74" fmla="*/ 336 w 797"/>
                <a:gd name="T75" fmla="*/ 207 h 497"/>
                <a:gd name="T76" fmla="*/ 319 w 797"/>
                <a:gd name="T77" fmla="*/ 191 h 497"/>
                <a:gd name="T78" fmla="*/ 298 w 797"/>
                <a:gd name="T79" fmla="*/ 181 h 497"/>
                <a:gd name="T80" fmla="*/ 273 w 797"/>
                <a:gd name="T81" fmla="*/ 181 h 497"/>
                <a:gd name="T82" fmla="*/ 252 w 797"/>
                <a:gd name="T83" fmla="*/ 191 h 497"/>
                <a:gd name="T84" fmla="*/ 236 w 797"/>
                <a:gd name="T85" fmla="*/ 207 h 497"/>
                <a:gd name="T86" fmla="*/ 226 w 797"/>
                <a:gd name="T87" fmla="*/ 229 h 497"/>
                <a:gd name="T88" fmla="*/ 227 w 797"/>
                <a:gd name="T89" fmla="*/ 254 h 497"/>
                <a:gd name="T90" fmla="*/ 86 w 797"/>
                <a:gd name="T91" fmla="*/ 382 h 497"/>
                <a:gd name="T92" fmla="*/ 53 w 797"/>
                <a:gd name="T93" fmla="*/ 377 h 497"/>
                <a:gd name="T94" fmla="*/ 31 w 797"/>
                <a:gd name="T95" fmla="*/ 383 h 497"/>
                <a:gd name="T96" fmla="*/ 13 w 797"/>
                <a:gd name="T97" fmla="*/ 398 h 497"/>
                <a:gd name="T98" fmla="*/ 2 w 797"/>
                <a:gd name="T99" fmla="*/ 419 h 497"/>
                <a:gd name="T100" fmla="*/ 0 w 797"/>
                <a:gd name="T101" fmla="*/ 443 h 497"/>
                <a:gd name="T102" fmla="*/ 6 w 797"/>
                <a:gd name="T103" fmla="*/ 466 h 497"/>
                <a:gd name="T104" fmla="*/ 21 w 797"/>
                <a:gd name="T105" fmla="*/ 483 h 497"/>
                <a:gd name="T106" fmla="*/ 42 w 797"/>
                <a:gd name="T107" fmla="*/ 494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97" h="497">
                  <a:moveTo>
                    <a:pt x="60" y="497"/>
                  </a:moveTo>
                  <a:lnTo>
                    <a:pt x="65" y="497"/>
                  </a:lnTo>
                  <a:lnTo>
                    <a:pt x="72" y="496"/>
                  </a:lnTo>
                  <a:lnTo>
                    <a:pt x="77" y="494"/>
                  </a:lnTo>
                  <a:lnTo>
                    <a:pt x="83" y="493"/>
                  </a:lnTo>
                  <a:lnTo>
                    <a:pt x="89" y="489"/>
                  </a:lnTo>
                  <a:lnTo>
                    <a:pt x="93" y="486"/>
                  </a:lnTo>
                  <a:lnTo>
                    <a:pt x="97" y="483"/>
                  </a:lnTo>
                  <a:lnTo>
                    <a:pt x="102" y="480"/>
                  </a:lnTo>
                  <a:lnTo>
                    <a:pt x="106" y="475"/>
                  </a:lnTo>
                  <a:lnTo>
                    <a:pt x="109" y="470"/>
                  </a:lnTo>
                  <a:lnTo>
                    <a:pt x="112" y="466"/>
                  </a:lnTo>
                  <a:lnTo>
                    <a:pt x="115" y="460"/>
                  </a:lnTo>
                  <a:lnTo>
                    <a:pt x="117" y="455"/>
                  </a:lnTo>
                  <a:lnTo>
                    <a:pt x="119" y="449"/>
                  </a:lnTo>
                  <a:lnTo>
                    <a:pt x="120" y="443"/>
                  </a:lnTo>
                  <a:lnTo>
                    <a:pt x="120" y="437"/>
                  </a:lnTo>
                  <a:lnTo>
                    <a:pt x="119" y="429"/>
                  </a:lnTo>
                  <a:lnTo>
                    <a:pt x="118" y="423"/>
                  </a:lnTo>
                  <a:lnTo>
                    <a:pt x="116" y="416"/>
                  </a:lnTo>
                  <a:lnTo>
                    <a:pt x="114" y="410"/>
                  </a:lnTo>
                  <a:lnTo>
                    <a:pt x="251" y="290"/>
                  </a:lnTo>
                  <a:lnTo>
                    <a:pt x="259" y="295"/>
                  </a:lnTo>
                  <a:lnTo>
                    <a:pt x="267" y="298"/>
                  </a:lnTo>
                  <a:lnTo>
                    <a:pt x="277" y="301"/>
                  </a:lnTo>
                  <a:lnTo>
                    <a:pt x="285" y="302"/>
                  </a:lnTo>
                  <a:lnTo>
                    <a:pt x="293" y="301"/>
                  </a:lnTo>
                  <a:lnTo>
                    <a:pt x="300" y="299"/>
                  </a:lnTo>
                  <a:lnTo>
                    <a:pt x="307" y="297"/>
                  </a:lnTo>
                  <a:lnTo>
                    <a:pt x="313" y="294"/>
                  </a:lnTo>
                  <a:lnTo>
                    <a:pt x="318" y="291"/>
                  </a:lnTo>
                  <a:lnTo>
                    <a:pt x="325" y="287"/>
                  </a:lnTo>
                  <a:lnTo>
                    <a:pt x="329" y="282"/>
                  </a:lnTo>
                  <a:lnTo>
                    <a:pt x="333" y="277"/>
                  </a:lnTo>
                  <a:lnTo>
                    <a:pt x="451" y="324"/>
                  </a:lnTo>
                  <a:lnTo>
                    <a:pt x="451" y="327"/>
                  </a:lnTo>
                  <a:lnTo>
                    <a:pt x="451" y="332"/>
                  </a:lnTo>
                  <a:lnTo>
                    <a:pt x="451" y="337"/>
                  </a:lnTo>
                  <a:lnTo>
                    <a:pt x="452" y="343"/>
                  </a:lnTo>
                  <a:lnTo>
                    <a:pt x="454" y="349"/>
                  </a:lnTo>
                  <a:lnTo>
                    <a:pt x="456" y="354"/>
                  </a:lnTo>
                  <a:lnTo>
                    <a:pt x="458" y="360"/>
                  </a:lnTo>
                  <a:lnTo>
                    <a:pt x="461" y="365"/>
                  </a:lnTo>
                  <a:lnTo>
                    <a:pt x="464" y="369"/>
                  </a:lnTo>
                  <a:lnTo>
                    <a:pt x="469" y="374"/>
                  </a:lnTo>
                  <a:lnTo>
                    <a:pt x="473" y="378"/>
                  </a:lnTo>
                  <a:lnTo>
                    <a:pt x="477" y="381"/>
                  </a:lnTo>
                  <a:lnTo>
                    <a:pt x="482" y="384"/>
                  </a:lnTo>
                  <a:lnTo>
                    <a:pt x="488" y="386"/>
                  </a:lnTo>
                  <a:lnTo>
                    <a:pt x="493" y="389"/>
                  </a:lnTo>
                  <a:lnTo>
                    <a:pt x="499" y="391"/>
                  </a:lnTo>
                  <a:lnTo>
                    <a:pt x="505" y="391"/>
                  </a:lnTo>
                  <a:lnTo>
                    <a:pt x="511" y="392"/>
                  </a:lnTo>
                  <a:lnTo>
                    <a:pt x="518" y="391"/>
                  </a:lnTo>
                  <a:lnTo>
                    <a:pt x="523" y="391"/>
                  </a:lnTo>
                  <a:lnTo>
                    <a:pt x="529" y="389"/>
                  </a:lnTo>
                  <a:lnTo>
                    <a:pt x="535" y="386"/>
                  </a:lnTo>
                  <a:lnTo>
                    <a:pt x="540" y="384"/>
                  </a:lnTo>
                  <a:lnTo>
                    <a:pt x="545" y="381"/>
                  </a:lnTo>
                  <a:lnTo>
                    <a:pt x="550" y="378"/>
                  </a:lnTo>
                  <a:lnTo>
                    <a:pt x="553" y="374"/>
                  </a:lnTo>
                  <a:lnTo>
                    <a:pt x="558" y="369"/>
                  </a:lnTo>
                  <a:lnTo>
                    <a:pt x="561" y="365"/>
                  </a:lnTo>
                  <a:lnTo>
                    <a:pt x="564" y="360"/>
                  </a:lnTo>
                  <a:lnTo>
                    <a:pt x="567" y="354"/>
                  </a:lnTo>
                  <a:lnTo>
                    <a:pt x="568" y="349"/>
                  </a:lnTo>
                  <a:lnTo>
                    <a:pt x="570" y="343"/>
                  </a:lnTo>
                  <a:lnTo>
                    <a:pt x="571" y="337"/>
                  </a:lnTo>
                  <a:lnTo>
                    <a:pt x="571" y="332"/>
                  </a:lnTo>
                  <a:lnTo>
                    <a:pt x="570" y="322"/>
                  </a:lnTo>
                  <a:lnTo>
                    <a:pt x="568" y="312"/>
                  </a:lnTo>
                  <a:lnTo>
                    <a:pt x="565" y="304"/>
                  </a:lnTo>
                  <a:lnTo>
                    <a:pt x="560" y="296"/>
                  </a:lnTo>
                  <a:lnTo>
                    <a:pt x="711" y="114"/>
                  </a:lnTo>
                  <a:lnTo>
                    <a:pt x="717" y="117"/>
                  </a:lnTo>
                  <a:lnTo>
                    <a:pt x="724" y="119"/>
                  </a:lnTo>
                  <a:lnTo>
                    <a:pt x="730" y="120"/>
                  </a:lnTo>
                  <a:lnTo>
                    <a:pt x="737" y="120"/>
                  </a:lnTo>
                  <a:lnTo>
                    <a:pt x="743" y="120"/>
                  </a:lnTo>
                  <a:lnTo>
                    <a:pt x="750" y="119"/>
                  </a:lnTo>
                  <a:lnTo>
                    <a:pt x="755" y="118"/>
                  </a:lnTo>
                  <a:lnTo>
                    <a:pt x="760" y="116"/>
                  </a:lnTo>
                  <a:lnTo>
                    <a:pt x="766" y="113"/>
                  </a:lnTo>
                  <a:lnTo>
                    <a:pt x="771" y="110"/>
                  </a:lnTo>
                  <a:lnTo>
                    <a:pt x="775" y="106"/>
                  </a:lnTo>
                  <a:lnTo>
                    <a:pt x="780" y="103"/>
                  </a:lnTo>
                  <a:lnTo>
                    <a:pt x="784" y="99"/>
                  </a:lnTo>
                  <a:lnTo>
                    <a:pt x="787" y="94"/>
                  </a:lnTo>
                  <a:lnTo>
                    <a:pt x="790" y="89"/>
                  </a:lnTo>
                  <a:lnTo>
                    <a:pt x="792" y="84"/>
                  </a:lnTo>
                  <a:lnTo>
                    <a:pt x="795" y="79"/>
                  </a:lnTo>
                  <a:lnTo>
                    <a:pt x="796" y="72"/>
                  </a:lnTo>
                  <a:lnTo>
                    <a:pt x="797" y="67"/>
                  </a:lnTo>
                  <a:lnTo>
                    <a:pt x="797" y="60"/>
                  </a:lnTo>
                  <a:lnTo>
                    <a:pt x="797" y="54"/>
                  </a:lnTo>
                  <a:lnTo>
                    <a:pt x="796" y="48"/>
                  </a:lnTo>
                  <a:lnTo>
                    <a:pt x="795" y="42"/>
                  </a:lnTo>
                  <a:lnTo>
                    <a:pt x="792" y="37"/>
                  </a:lnTo>
                  <a:lnTo>
                    <a:pt x="790" y="31"/>
                  </a:lnTo>
                  <a:lnTo>
                    <a:pt x="787" y="27"/>
                  </a:lnTo>
                  <a:lnTo>
                    <a:pt x="784" y="22"/>
                  </a:lnTo>
                  <a:lnTo>
                    <a:pt x="780" y="17"/>
                  </a:lnTo>
                  <a:lnTo>
                    <a:pt x="775" y="14"/>
                  </a:lnTo>
                  <a:lnTo>
                    <a:pt x="771" y="10"/>
                  </a:lnTo>
                  <a:lnTo>
                    <a:pt x="766" y="8"/>
                  </a:lnTo>
                  <a:lnTo>
                    <a:pt x="760" y="5"/>
                  </a:lnTo>
                  <a:lnTo>
                    <a:pt x="755" y="2"/>
                  </a:lnTo>
                  <a:lnTo>
                    <a:pt x="750" y="1"/>
                  </a:lnTo>
                  <a:lnTo>
                    <a:pt x="743" y="0"/>
                  </a:lnTo>
                  <a:lnTo>
                    <a:pt x="737" y="0"/>
                  </a:lnTo>
                  <a:lnTo>
                    <a:pt x="731" y="0"/>
                  </a:lnTo>
                  <a:lnTo>
                    <a:pt x="725" y="1"/>
                  </a:lnTo>
                  <a:lnTo>
                    <a:pt x="719" y="2"/>
                  </a:lnTo>
                  <a:lnTo>
                    <a:pt x="713" y="5"/>
                  </a:lnTo>
                  <a:lnTo>
                    <a:pt x="709" y="8"/>
                  </a:lnTo>
                  <a:lnTo>
                    <a:pt x="703" y="10"/>
                  </a:lnTo>
                  <a:lnTo>
                    <a:pt x="699" y="14"/>
                  </a:lnTo>
                  <a:lnTo>
                    <a:pt x="695" y="17"/>
                  </a:lnTo>
                  <a:lnTo>
                    <a:pt x="691" y="22"/>
                  </a:lnTo>
                  <a:lnTo>
                    <a:pt x="687" y="27"/>
                  </a:lnTo>
                  <a:lnTo>
                    <a:pt x="684" y="31"/>
                  </a:lnTo>
                  <a:lnTo>
                    <a:pt x="682" y="37"/>
                  </a:lnTo>
                  <a:lnTo>
                    <a:pt x="680" y="42"/>
                  </a:lnTo>
                  <a:lnTo>
                    <a:pt x="678" y="48"/>
                  </a:lnTo>
                  <a:lnTo>
                    <a:pt x="677" y="54"/>
                  </a:lnTo>
                  <a:lnTo>
                    <a:pt x="677" y="60"/>
                  </a:lnTo>
                  <a:lnTo>
                    <a:pt x="678" y="70"/>
                  </a:lnTo>
                  <a:lnTo>
                    <a:pt x="680" y="79"/>
                  </a:lnTo>
                  <a:lnTo>
                    <a:pt x="683" y="87"/>
                  </a:lnTo>
                  <a:lnTo>
                    <a:pt x="688" y="96"/>
                  </a:lnTo>
                  <a:lnTo>
                    <a:pt x="537" y="277"/>
                  </a:lnTo>
                  <a:lnTo>
                    <a:pt x="531" y="275"/>
                  </a:lnTo>
                  <a:lnTo>
                    <a:pt x="524" y="273"/>
                  </a:lnTo>
                  <a:lnTo>
                    <a:pt x="518" y="272"/>
                  </a:lnTo>
                  <a:lnTo>
                    <a:pt x="511" y="271"/>
                  </a:lnTo>
                  <a:lnTo>
                    <a:pt x="504" y="272"/>
                  </a:lnTo>
                  <a:lnTo>
                    <a:pt x="496" y="273"/>
                  </a:lnTo>
                  <a:lnTo>
                    <a:pt x="490" y="275"/>
                  </a:lnTo>
                  <a:lnTo>
                    <a:pt x="484" y="278"/>
                  </a:lnTo>
                  <a:lnTo>
                    <a:pt x="478" y="281"/>
                  </a:lnTo>
                  <a:lnTo>
                    <a:pt x="472" y="286"/>
                  </a:lnTo>
                  <a:lnTo>
                    <a:pt x="467" y="291"/>
                  </a:lnTo>
                  <a:lnTo>
                    <a:pt x="463" y="295"/>
                  </a:lnTo>
                  <a:lnTo>
                    <a:pt x="345" y="248"/>
                  </a:lnTo>
                  <a:lnTo>
                    <a:pt x="345" y="245"/>
                  </a:lnTo>
                  <a:lnTo>
                    <a:pt x="345" y="240"/>
                  </a:lnTo>
                  <a:lnTo>
                    <a:pt x="345" y="235"/>
                  </a:lnTo>
                  <a:lnTo>
                    <a:pt x="344" y="229"/>
                  </a:lnTo>
                  <a:lnTo>
                    <a:pt x="343" y="223"/>
                  </a:lnTo>
                  <a:lnTo>
                    <a:pt x="341" y="218"/>
                  </a:lnTo>
                  <a:lnTo>
                    <a:pt x="339" y="213"/>
                  </a:lnTo>
                  <a:lnTo>
                    <a:pt x="336" y="207"/>
                  </a:lnTo>
                  <a:lnTo>
                    <a:pt x="332" y="203"/>
                  </a:lnTo>
                  <a:lnTo>
                    <a:pt x="328" y="199"/>
                  </a:lnTo>
                  <a:lnTo>
                    <a:pt x="324" y="194"/>
                  </a:lnTo>
                  <a:lnTo>
                    <a:pt x="319" y="191"/>
                  </a:lnTo>
                  <a:lnTo>
                    <a:pt x="314" y="188"/>
                  </a:lnTo>
                  <a:lnTo>
                    <a:pt x="309" y="186"/>
                  </a:lnTo>
                  <a:lnTo>
                    <a:pt x="303" y="184"/>
                  </a:lnTo>
                  <a:lnTo>
                    <a:pt x="298" y="181"/>
                  </a:lnTo>
                  <a:lnTo>
                    <a:pt x="292" y="181"/>
                  </a:lnTo>
                  <a:lnTo>
                    <a:pt x="285" y="180"/>
                  </a:lnTo>
                  <a:lnTo>
                    <a:pt x="280" y="181"/>
                  </a:lnTo>
                  <a:lnTo>
                    <a:pt x="273" y="181"/>
                  </a:lnTo>
                  <a:lnTo>
                    <a:pt x="268" y="184"/>
                  </a:lnTo>
                  <a:lnTo>
                    <a:pt x="262" y="186"/>
                  </a:lnTo>
                  <a:lnTo>
                    <a:pt x="257" y="188"/>
                  </a:lnTo>
                  <a:lnTo>
                    <a:pt x="252" y="191"/>
                  </a:lnTo>
                  <a:lnTo>
                    <a:pt x="248" y="194"/>
                  </a:lnTo>
                  <a:lnTo>
                    <a:pt x="243" y="199"/>
                  </a:lnTo>
                  <a:lnTo>
                    <a:pt x="239" y="203"/>
                  </a:lnTo>
                  <a:lnTo>
                    <a:pt x="236" y="207"/>
                  </a:lnTo>
                  <a:lnTo>
                    <a:pt x="233" y="213"/>
                  </a:lnTo>
                  <a:lnTo>
                    <a:pt x="230" y="218"/>
                  </a:lnTo>
                  <a:lnTo>
                    <a:pt x="228" y="223"/>
                  </a:lnTo>
                  <a:lnTo>
                    <a:pt x="226" y="229"/>
                  </a:lnTo>
                  <a:lnTo>
                    <a:pt x="225" y="235"/>
                  </a:lnTo>
                  <a:lnTo>
                    <a:pt x="225" y="240"/>
                  </a:lnTo>
                  <a:lnTo>
                    <a:pt x="226" y="248"/>
                  </a:lnTo>
                  <a:lnTo>
                    <a:pt x="227" y="254"/>
                  </a:lnTo>
                  <a:lnTo>
                    <a:pt x="229" y="261"/>
                  </a:lnTo>
                  <a:lnTo>
                    <a:pt x="231" y="267"/>
                  </a:lnTo>
                  <a:lnTo>
                    <a:pt x="94" y="387"/>
                  </a:lnTo>
                  <a:lnTo>
                    <a:pt x="86" y="382"/>
                  </a:lnTo>
                  <a:lnTo>
                    <a:pt x="78" y="379"/>
                  </a:lnTo>
                  <a:lnTo>
                    <a:pt x="68" y="377"/>
                  </a:lnTo>
                  <a:lnTo>
                    <a:pt x="60" y="377"/>
                  </a:lnTo>
                  <a:lnTo>
                    <a:pt x="53" y="377"/>
                  </a:lnTo>
                  <a:lnTo>
                    <a:pt x="47" y="378"/>
                  </a:lnTo>
                  <a:lnTo>
                    <a:pt x="42" y="379"/>
                  </a:lnTo>
                  <a:lnTo>
                    <a:pt x="36" y="381"/>
                  </a:lnTo>
                  <a:lnTo>
                    <a:pt x="31" y="383"/>
                  </a:lnTo>
                  <a:lnTo>
                    <a:pt x="26" y="386"/>
                  </a:lnTo>
                  <a:lnTo>
                    <a:pt x="21" y="391"/>
                  </a:lnTo>
                  <a:lnTo>
                    <a:pt x="17" y="394"/>
                  </a:lnTo>
                  <a:lnTo>
                    <a:pt x="13" y="398"/>
                  </a:lnTo>
                  <a:lnTo>
                    <a:pt x="9" y="402"/>
                  </a:lnTo>
                  <a:lnTo>
                    <a:pt x="6" y="408"/>
                  </a:lnTo>
                  <a:lnTo>
                    <a:pt x="4" y="413"/>
                  </a:lnTo>
                  <a:lnTo>
                    <a:pt x="2" y="419"/>
                  </a:lnTo>
                  <a:lnTo>
                    <a:pt x="1" y="425"/>
                  </a:lnTo>
                  <a:lnTo>
                    <a:pt x="0" y="430"/>
                  </a:lnTo>
                  <a:lnTo>
                    <a:pt x="0" y="437"/>
                  </a:lnTo>
                  <a:lnTo>
                    <a:pt x="0" y="443"/>
                  </a:lnTo>
                  <a:lnTo>
                    <a:pt x="1" y="449"/>
                  </a:lnTo>
                  <a:lnTo>
                    <a:pt x="2" y="455"/>
                  </a:lnTo>
                  <a:lnTo>
                    <a:pt x="4" y="460"/>
                  </a:lnTo>
                  <a:lnTo>
                    <a:pt x="6" y="466"/>
                  </a:lnTo>
                  <a:lnTo>
                    <a:pt x="9" y="470"/>
                  </a:lnTo>
                  <a:lnTo>
                    <a:pt x="13" y="475"/>
                  </a:lnTo>
                  <a:lnTo>
                    <a:pt x="17" y="480"/>
                  </a:lnTo>
                  <a:lnTo>
                    <a:pt x="21" y="483"/>
                  </a:lnTo>
                  <a:lnTo>
                    <a:pt x="26" y="486"/>
                  </a:lnTo>
                  <a:lnTo>
                    <a:pt x="31" y="489"/>
                  </a:lnTo>
                  <a:lnTo>
                    <a:pt x="36" y="493"/>
                  </a:lnTo>
                  <a:lnTo>
                    <a:pt x="42" y="494"/>
                  </a:lnTo>
                  <a:lnTo>
                    <a:pt x="47" y="496"/>
                  </a:lnTo>
                  <a:lnTo>
                    <a:pt x="53" y="497"/>
                  </a:lnTo>
                  <a:lnTo>
                    <a:pt x="60" y="49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</p:grpSp>
      <p:sp>
        <p:nvSpPr>
          <p:cNvPr id="35" name="Freeform 4665" descr="Icon of graph. ">
            <a:extLst>
              <a:ext uri="{FF2B5EF4-FFF2-40B4-BE49-F238E27FC236}">
                <a16:creationId xmlns:a16="http://schemas.microsoft.com/office/drawing/2014/main" id="{557E39B2-E017-4E5C-B53E-DDE3B9D4C92C}"/>
              </a:ext>
            </a:extLst>
          </p:cNvPr>
          <p:cNvSpPr>
            <a:spLocks/>
          </p:cNvSpPr>
          <p:nvPr/>
        </p:nvSpPr>
        <p:spPr bwMode="auto">
          <a:xfrm>
            <a:off x="5908471" y="3505790"/>
            <a:ext cx="260759" cy="260759"/>
          </a:xfrm>
          <a:custGeom>
            <a:avLst/>
            <a:gdLst>
              <a:gd name="T0" fmla="*/ 761 w 904"/>
              <a:gd name="T1" fmla="*/ 213 h 903"/>
              <a:gd name="T2" fmla="*/ 754 w 904"/>
              <a:gd name="T3" fmla="*/ 225 h 903"/>
              <a:gd name="T4" fmla="*/ 576 w 904"/>
              <a:gd name="T5" fmla="*/ 277 h 903"/>
              <a:gd name="T6" fmla="*/ 498 w 904"/>
              <a:gd name="T7" fmla="*/ 298 h 903"/>
              <a:gd name="T8" fmla="*/ 431 w 904"/>
              <a:gd name="T9" fmla="*/ 329 h 903"/>
              <a:gd name="T10" fmla="*/ 578 w 904"/>
              <a:gd name="T11" fmla="*/ 170 h 903"/>
              <a:gd name="T12" fmla="*/ 618 w 904"/>
              <a:gd name="T13" fmla="*/ 180 h 903"/>
              <a:gd name="T14" fmla="*/ 661 w 904"/>
              <a:gd name="T15" fmla="*/ 169 h 903"/>
              <a:gd name="T16" fmla="*/ 693 w 904"/>
              <a:gd name="T17" fmla="*/ 141 h 903"/>
              <a:gd name="T18" fmla="*/ 707 w 904"/>
              <a:gd name="T19" fmla="*/ 99 h 903"/>
              <a:gd name="T20" fmla="*/ 701 w 904"/>
              <a:gd name="T21" fmla="*/ 55 h 903"/>
              <a:gd name="T22" fmla="*/ 676 w 904"/>
              <a:gd name="T23" fmla="*/ 20 h 903"/>
              <a:gd name="T24" fmla="*/ 636 w 904"/>
              <a:gd name="T25" fmla="*/ 2 h 903"/>
              <a:gd name="T26" fmla="*/ 591 w 904"/>
              <a:gd name="T27" fmla="*/ 4 h 903"/>
              <a:gd name="T28" fmla="*/ 554 w 904"/>
              <a:gd name="T29" fmla="*/ 25 h 903"/>
              <a:gd name="T30" fmla="*/ 531 w 904"/>
              <a:gd name="T31" fmla="*/ 63 h 903"/>
              <a:gd name="T32" fmla="*/ 532 w 904"/>
              <a:gd name="T33" fmla="*/ 118 h 903"/>
              <a:gd name="T34" fmla="*/ 369 w 904"/>
              <a:gd name="T35" fmla="*/ 289 h 903"/>
              <a:gd name="T36" fmla="*/ 325 w 904"/>
              <a:gd name="T37" fmla="*/ 289 h 903"/>
              <a:gd name="T38" fmla="*/ 294 w 904"/>
              <a:gd name="T39" fmla="*/ 308 h 903"/>
              <a:gd name="T40" fmla="*/ 275 w 904"/>
              <a:gd name="T41" fmla="*/ 338 h 903"/>
              <a:gd name="T42" fmla="*/ 275 w 904"/>
              <a:gd name="T43" fmla="*/ 383 h 903"/>
              <a:gd name="T44" fmla="*/ 113 w 904"/>
              <a:gd name="T45" fmla="*/ 545 h 903"/>
              <a:gd name="T46" fmla="*/ 64 w 904"/>
              <a:gd name="T47" fmla="*/ 546 h 903"/>
              <a:gd name="T48" fmla="*/ 26 w 904"/>
              <a:gd name="T49" fmla="*/ 568 h 903"/>
              <a:gd name="T50" fmla="*/ 5 w 904"/>
              <a:gd name="T51" fmla="*/ 605 h 903"/>
              <a:gd name="T52" fmla="*/ 3 w 904"/>
              <a:gd name="T53" fmla="*/ 650 h 903"/>
              <a:gd name="T54" fmla="*/ 21 w 904"/>
              <a:gd name="T55" fmla="*/ 690 h 903"/>
              <a:gd name="T56" fmla="*/ 56 w 904"/>
              <a:gd name="T57" fmla="*/ 716 h 903"/>
              <a:gd name="T58" fmla="*/ 100 w 904"/>
              <a:gd name="T59" fmla="*/ 722 h 903"/>
              <a:gd name="T60" fmla="*/ 142 w 904"/>
              <a:gd name="T61" fmla="*/ 706 h 903"/>
              <a:gd name="T62" fmla="*/ 170 w 904"/>
              <a:gd name="T63" fmla="*/ 675 h 903"/>
              <a:gd name="T64" fmla="*/ 181 w 904"/>
              <a:gd name="T65" fmla="*/ 632 h 903"/>
              <a:gd name="T66" fmla="*/ 171 w 904"/>
              <a:gd name="T67" fmla="*/ 591 h 903"/>
              <a:gd name="T68" fmla="*/ 316 w 904"/>
              <a:gd name="T69" fmla="*/ 430 h 903"/>
              <a:gd name="T70" fmla="*/ 286 w 904"/>
              <a:gd name="T71" fmla="*/ 538 h 903"/>
              <a:gd name="T72" fmla="*/ 271 w 904"/>
              <a:gd name="T73" fmla="*/ 753 h 903"/>
              <a:gd name="T74" fmla="*/ 216 w 904"/>
              <a:gd name="T75" fmla="*/ 757 h 903"/>
              <a:gd name="T76" fmla="*/ 212 w 904"/>
              <a:gd name="T77" fmla="*/ 888 h 903"/>
              <a:gd name="T78" fmla="*/ 218 w 904"/>
              <a:gd name="T79" fmla="*/ 901 h 903"/>
              <a:gd name="T80" fmla="*/ 349 w 904"/>
              <a:gd name="T81" fmla="*/ 903 h 903"/>
              <a:gd name="T82" fmla="*/ 361 w 904"/>
              <a:gd name="T83" fmla="*/ 894 h 903"/>
              <a:gd name="T84" fmla="*/ 361 w 904"/>
              <a:gd name="T85" fmla="*/ 762 h 903"/>
              <a:gd name="T86" fmla="*/ 349 w 904"/>
              <a:gd name="T87" fmla="*/ 753 h 903"/>
              <a:gd name="T88" fmla="*/ 305 w 904"/>
              <a:gd name="T89" fmla="*/ 597 h 903"/>
              <a:gd name="T90" fmla="*/ 343 w 904"/>
              <a:gd name="T91" fmla="*/ 469 h 903"/>
              <a:gd name="T92" fmla="*/ 383 w 904"/>
              <a:gd name="T93" fmla="*/ 426 h 903"/>
              <a:gd name="T94" fmla="*/ 418 w 904"/>
              <a:gd name="T95" fmla="*/ 383 h 903"/>
              <a:gd name="T96" fmla="*/ 471 w 904"/>
              <a:gd name="T97" fmla="*/ 342 h 903"/>
              <a:gd name="T98" fmla="*/ 544 w 904"/>
              <a:gd name="T99" fmla="*/ 315 h 903"/>
              <a:gd name="T100" fmla="*/ 627 w 904"/>
              <a:gd name="T101" fmla="*/ 302 h 903"/>
              <a:gd name="T102" fmla="*/ 754 w 904"/>
              <a:gd name="T103" fmla="*/ 348 h 903"/>
              <a:gd name="T104" fmla="*/ 763 w 904"/>
              <a:gd name="T105" fmla="*/ 360 h 903"/>
              <a:gd name="T106" fmla="*/ 895 w 904"/>
              <a:gd name="T107" fmla="*/ 360 h 903"/>
              <a:gd name="T108" fmla="*/ 904 w 904"/>
              <a:gd name="T109" fmla="*/ 348 h 903"/>
              <a:gd name="T110" fmla="*/ 902 w 904"/>
              <a:gd name="T111" fmla="*/ 217 h 903"/>
              <a:gd name="T112" fmla="*/ 889 w 904"/>
              <a:gd name="T113" fmla="*/ 211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04" h="903">
                <a:moveTo>
                  <a:pt x="889" y="211"/>
                </a:moveTo>
                <a:lnTo>
                  <a:pt x="768" y="211"/>
                </a:lnTo>
                <a:lnTo>
                  <a:pt x="765" y="211"/>
                </a:lnTo>
                <a:lnTo>
                  <a:pt x="763" y="212"/>
                </a:lnTo>
                <a:lnTo>
                  <a:pt x="761" y="213"/>
                </a:lnTo>
                <a:lnTo>
                  <a:pt x="758" y="215"/>
                </a:lnTo>
                <a:lnTo>
                  <a:pt x="756" y="217"/>
                </a:lnTo>
                <a:lnTo>
                  <a:pt x="755" y="220"/>
                </a:lnTo>
                <a:lnTo>
                  <a:pt x="754" y="222"/>
                </a:lnTo>
                <a:lnTo>
                  <a:pt x="754" y="225"/>
                </a:lnTo>
                <a:lnTo>
                  <a:pt x="754" y="271"/>
                </a:lnTo>
                <a:lnTo>
                  <a:pt x="663" y="271"/>
                </a:lnTo>
                <a:lnTo>
                  <a:pt x="627" y="272"/>
                </a:lnTo>
                <a:lnTo>
                  <a:pt x="593" y="275"/>
                </a:lnTo>
                <a:lnTo>
                  <a:pt x="576" y="277"/>
                </a:lnTo>
                <a:lnTo>
                  <a:pt x="561" y="281"/>
                </a:lnTo>
                <a:lnTo>
                  <a:pt x="545" y="284"/>
                </a:lnTo>
                <a:lnTo>
                  <a:pt x="529" y="287"/>
                </a:lnTo>
                <a:lnTo>
                  <a:pt x="513" y="292"/>
                </a:lnTo>
                <a:lnTo>
                  <a:pt x="498" y="298"/>
                </a:lnTo>
                <a:lnTo>
                  <a:pt x="484" y="302"/>
                </a:lnTo>
                <a:lnTo>
                  <a:pt x="470" y="309"/>
                </a:lnTo>
                <a:lnTo>
                  <a:pt x="457" y="315"/>
                </a:lnTo>
                <a:lnTo>
                  <a:pt x="443" y="323"/>
                </a:lnTo>
                <a:lnTo>
                  <a:pt x="431" y="329"/>
                </a:lnTo>
                <a:lnTo>
                  <a:pt x="418" y="337"/>
                </a:lnTo>
                <a:lnTo>
                  <a:pt x="415" y="328"/>
                </a:lnTo>
                <a:lnTo>
                  <a:pt x="409" y="319"/>
                </a:lnTo>
                <a:lnTo>
                  <a:pt x="565" y="163"/>
                </a:lnTo>
                <a:lnTo>
                  <a:pt x="578" y="170"/>
                </a:lnTo>
                <a:lnTo>
                  <a:pt x="590" y="176"/>
                </a:lnTo>
                <a:lnTo>
                  <a:pt x="597" y="178"/>
                </a:lnTo>
                <a:lnTo>
                  <a:pt x="604" y="179"/>
                </a:lnTo>
                <a:lnTo>
                  <a:pt x="610" y="180"/>
                </a:lnTo>
                <a:lnTo>
                  <a:pt x="618" y="180"/>
                </a:lnTo>
                <a:lnTo>
                  <a:pt x="627" y="180"/>
                </a:lnTo>
                <a:lnTo>
                  <a:pt x="636" y="178"/>
                </a:lnTo>
                <a:lnTo>
                  <a:pt x="644" y="176"/>
                </a:lnTo>
                <a:lnTo>
                  <a:pt x="653" y="173"/>
                </a:lnTo>
                <a:lnTo>
                  <a:pt x="661" y="169"/>
                </a:lnTo>
                <a:lnTo>
                  <a:pt x="668" y="164"/>
                </a:lnTo>
                <a:lnTo>
                  <a:pt x="676" y="160"/>
                </a:lnTo>
                <a:lnTo>
                  <a:pt x="681" y="154"/>
                </a:lnTo>
                <a:lnTo>
                  <a:pt x="687" y="147"/>
                </a:lnTo>
                <a:lnTo>
                  <a:pt x="693" y="141"/>
                </a:lnTo>
                <a:lnTo>
                  <a:pt x="697" y="133"/>
                </a:lnTo>
                <a:lnTo>
                  <a:pt x="701" y="125"/>
                </a:lnTo>
                <a:lnTo>
                  <a:pt x="704" y="117"/>
                </a:lnTo>
                <a:lnTo>
                  <a:pt x="706" y="108"/>
                </a:lnTo>
                <a:lnTo>
                  <a:pt x="707" y="99"/>
                </a:lnTo>
                <a:lnTo>
                  <a:pt x="709" y="90"/>
                </a:lnTo>
                <a:lnTo>
                  <a:pt x="707" y="81"/>
                </a:lnTo>
                <a:lnTo>
                  <a:pt x="706" y="72"/>
                </a:lnTo>
                <a:lnTo>
                  <a:pt x="704" y="63"/>
                </a:lnTo>
                <a:lnTo>
                  <a:pt x="701" y="55"/>
                </a:lnTo>
                <a:lnTo>
                  <a:pt x="697" y="47"/>
                </a:lnTo>
                <a:lnTo>
                  <a:pt x="693" y="39"/>
                </a:lnTo>
                <a:lnTo>
                  <a:pt x="687" y="32"/>
                </a:lnTo>
                <a:lnTo>
                  <a:pt x="681" y="25"/>
                </a:lnTo>
                <a:lnTo>
                  <a:pt x="676" y="20"/>
                </a:lnTo>
                <a:lnTo>
                  <a:pt x="668" y="15"/>
                </a:lnTo>
                <a:lnTo>
                  <a:pt x="661" y="11"/>
                </a:lnTo>
                <a:lnTo>
                  <a:pt x="653" y="6"/>
                </a:lnTo>
                <a:lnTo>
                  <a:pt x="644" y="4"/>
                </a:lnTo>
                <a:lnTo>
                  <a:pt x="636" y="2"/>
                </a:lnTo>
                <a:lnTo>
                  <a:pt x="627" y="0"/>
                </a:lnTo>
                <a:lnTo>
                  <a:pt x="618" y="0"/>
                </a:lnTo>
                <a:lnTo>
                  <a:pt x="609" y="0"/>
                </a:lnTo>
                <a:lnTo>
                  <a:pt x="600" y="2"/>
                </a:lnTo>
                <a:lnTo>
                  <a:pt x="591" y="4"/>
                </a:lnTo>
                <a:lnTo>
                  <a:pt x="583" y="6"/>
                </a:lnTo>
                <a:lnTo>
                  <a:pt x="575" y="11"/>
                </a:lnTo>
                <a:lnTo>
                  <a:pt x="567" y="15"/>
                </a:lnTo>
                <a:lnTo>
                  <a:pt x="561" y="20"/>
                </a:lnTo>
                <a:lnTo>
                  <a:pt x="554" y="25"/>
                </a:lnTo>
                <a:lnTo>
                  <a:pt x="548" y="32"/>
                </a:lnTo>
                <a:lnTo>
                  <a:pt x="543" y="39"/>
                </a:lnTo>
                <a:lnTo>
                  <a:pt x="538" y="47"/>
                </a:lnTo>
                <a:lnTo>
                  <a:pt x="535" y="55"/>
                </a:lnTo>
                <a:lnTo>
                  <a:pt x="531" y="63"/>
                </a:lnTo>
                <a:lnTo>
                  <a:pt x="529" y="72"/>
                </a:lnTo>
                <a:lnTo>
                  <a:pt x="528" y="81"/>
                </a:lnTo>
                <a:lnTo>
                  <a:pt x="528" y="90"/>
                </a:lnTo>
                <a:lnTo>
                  <a:pt x="529" y="105"/>
                </a:lnTo>
                <a:lnTo>
                  <a:pt x="532" y="118"/>
                </a:lnTo>
                <a:lnTo>
                  <a:pt x="537" y="131"/>
                </a:lnTo>
                <a:lnTo>
                  <a:pt x="545" y="142"/>
                </a:lnTo>
                <a:lnTo>
                  <a:pt x="388" y="298"/>
                </a:lnTo>
                <a:lnTo>
                  <a:pt x="379" y="293"/>
                </a:lnTo>
                <a:lnTo>
                  <a:pt x="369" y="289"/>
                </a:lnTo>
                <a:lnTo>
                  <a:pt x="358" y="286"/>
                </a:lnTo>
                <a:lnTo>
                  <a:pt x="347" y="285"/>
                </a:lnTo>
                <a:lnTo>
                  <a:pt x="339" y="286"/>
                </a:lnTo>
                <a:lnTo>
                  <a:pt x="331" y="287"/>
                </a:lnTo>
                <a:lnTo>
                  <a:pt x="325" y="289"/>
                </a:lnTo>
                <a:lnTo>
                  <a:pt x="318" y="292"/>
                </a:lnTo>
                <a:lnTo>
                  <a:pt x="311" y="294"/>
                </a:lnTo>
                <a:lnTo>
                  <a:pt x="304" y="299"/>
                </a:lnTo>
                <a:lnTo>
                  <a:pt x="299" y="303"/>
                </a:lnTo>
                <a:lnTo>
                  <a:pt x="294" y="308"/>
                </a:lnTo>
                <a:lnTo>
                  <a:pt x="288" y="313"/>
                </a:lnTo>
                <a:lnTo>
                  <a:pt x="284" y="319"/>
                </a:lnTo>
                <a:lnTo>
                  <a:pt x="281" y="325"/>
                </a:lnTo>
                <a:lnTo>
                  <a:pt x="277" y="332"/>
                </a:lnTo>
                <a:lnTo>
                  <a:pt x="275" y="338"/>
                </a:lnTo>
                <a:lnTo>
                  <a:pt x="273" y="346"/>
                </a:lnTo>
                <a:lnTo>
                  <a:pt x="271" y="353"/>
                </a:lnTo>
                <a:lnTo>
                  <a:pt x="271" y="361"/>
                </a:lnTo>
                <a:lnTo>
                  <a:pt x="273" y="372"/>
                </a:lnTo>
                <a:lnTo>
                  <a:pt x="275" y="383"/>
                </a:lnTo>
                <a:lnTo>
                  <a:pt x="278" y="393"/>
                </a:lnTo>
                <a:lnTo>
                  <a:pt x="284" y="403"/>
                </a:lnTo>
                <a:lnTo>
                  <a:pt x="134" y="553"/>
                </a:lnTo>
                <a:lnTo>
                  <a:pt x="124" y="547"/>
                </a:lnTo>
                <a:lnTo>
                  <a:pt x="113" y="545"/>
                </a:lnTo>
                <a:lnTo>
                  <a:pt x="102" y="543"/>
                </a:lnTo>
                <a:lnTo>
                  <a:pt x="91" y="542"/>
                </a:lnTo>
                <a:lnTo>
                  <a:pt x="82" y="542"/>
                </a:lnTo>
                <a:lnTo>
                  <a:pt x="73" y="544"/>
                </a:lnTo>
                <a:lnTo>
                  <a:pt x="64" y="546"/>
                </a:lnTo>
                <a:lnTo>
                  <a:pt x="56" y="548"/>
                </a:lnTo>
                <a:lnTo>
                  <a:pt x="48" y="553"/>
                </a:lnTo>
                <a:lnTo>
                  <a:pt x="40" y="557"/>
                </a:lnTo>
                <a:lnTo>
                  <a:pt x="33" y="562"/>
                </a:lnTo>
                <a:lnTo>
                  <a:pt x="26" y="568"/>
                </a:lnTo>
                <a:lnTo>
                  <a:pt x="21" y="574"/>
                </a:lnTo>
                <a:lnTo>
                  <a:pt x="16" y="581"/>
                </a:lnTo>
                <a:lnTo>
                  <a:pt x="12" y="589"/>
                </a:lnTo>
                <a:lnTo>
                  <a:pt x="7" y="597"/>
                </a:lnTo>
                <a:lnTo>
                  <a:pt x="5" y="605"/>
                </a:lnTo>
                <a:lnTo>
                  <a:pt x="3" y="614"/>
                </a:lnTo>
                <a:lnTo>
                  <a:pt x="0" y="623"/>
                </a:lnTo>
                <a:lnTo>
                  <a:pt x="0" y="632"/>
                </a:lnTo>
                <a:lnTo>
                  <a:pt x="0" y="641"/>
                </a:lnTo>
                <a:lnTo>
                  <a:pt x="3" y="650"/>
                </a:lnTo>
                <a:lnTo>
                  <a:pt x="5" y="659"/>
                </a:lnTo>
                <a:lnTo>
                  <a:pt x="7" y="667"/>
                </a:lnTo>
                <a:lnTo>
                  <a:pt x="12" y="675"/>
                </a:lnTo>
                <a:lnTo>
                  <a:pt x="16" y="683"/>
                </a:lnTo>
                <a:lnTo>
                  <a:pt x="21" y="690"/>
                </a:lnTo>
                <a:lnTo>
                  <a:pt x="26" y="696"/>
                </a:lnTo>
                <a:lnTo>
                  <a:pt x="33" y="702"/>
                </a:lnTo>
                <a:lnTo>
                  <a:pt x="40" y="706"/>
                </a:lnTo>
                <a:lnTo>
                  <a:pt x="48" y="711"/>
                </a:lnTo>
                <a:lnTo>
                  <a:pt x="56" y="716"/>
                </a:lnTo>
                <a:lnTo>
                  <a:pt x="64" y="718"/>
                </a:lnTo>
                <a:lnTo>
                  <a:pt x="73" y="720"/>
                </a:lnTo>
                <a:lnTo>
                  <a:pt x="82" y="722"/>
                </a:lnTo>
                <a:lnTo>
                  <a:pt x="91" y="722"/>
                </a:lnTo>
                <a:lnTo>
                  <a:pt x="100" y="722"/>
                </a:lnTo>
                <a:lnTo>
                  <a:pt x="109" y="720"/>
                </a:lnTo>
                <a:lnTo>
                  <a:pt x="118" y="718"/>
                </a:lnTo>
                <a:lnTo>
                  <a:pt x="126" y="716"/>
                </a:lnTo>
                <a:lnTo>
                  <a:pt x="134" y="711"/>
                </a:lnTo>
                <a:lnTo>
                  <a:pt x="142" y="706"/>
                </a:lnTo>
                <a:lnTo>
                  <a:pt x="148" y="702"/>
                </a:lnTo>
                <a:lnTo>
                  <a:pt x="155" y="696"/>
                </a:lnTo>
                <a:lnTo>
                  <a:pt x="161" y="690"/>
                </a:lnTo>
                <a:lnTo>
                  <a:pt x="165" y="683"/>
                </a:lnTo>
                <a:lnTo>
                  <a:pt x="170" y="675"/>
                </a:lnTo>
                <a:lnTo>
                  <a:pt x="174" y="667"/>
                </a:lnTo>
                <a:lnTo>
                  <a:pt x="177" y="659"/>
                </a:lnTo>
                <a:lnTo>
                  <a:pt x="179" y="650"/>
                </a:lnTo>
                <a:lnTo>
                  <a:pt x="181" y="641"/>
                </a:lnTo>
                <a:lnTo>
                  <a:pt x="181" y="632"/>
                </a:lnTo>
                <a:lnTo>
                  <a:pt x="181" y="623"/>
                </a:lnTo>
                <a:lnTo>
                  <a:pt x="180" y="615"/>
                </a:lnTo>
                <a:lnTo>
                  <a:pt x="178" y="607"/>
                </a:lnTo>
                <a:lnTo>
                  <a:pt x="174" y="599"/>
                </a:lnTo>
                <a:lnTo>
                  <a:pt x="171" y="591"/>
                </a:lnTo>
                <a:lnTo>
                  <a:pt x="168" y="585"/>
                </a:lnTo>
                <a:lnTo>
                  <a:pt x="163" y="578"/>
                </a:lnTo>
                <a:lnTo>
                  <a:pt x="157" y="571"/>
                </a:lnTo>
                <a:lnTo>
                  <a:pt x="305" y="424"/>
                </a:lnTo>
                <a:lnTo>
                  <a:pt x="316" y="430"/>
                </a:lnTo>
                <a:lnTo>
                  <a:pt x="328" y="433"/>
                </a:lnTo>
                <a:lnTo>
                  <a:pt x="314" y="457"/>
                </a:lnTo>
                <a:lnTo>
                  <a:pt x="303" y="483"/>
                </a:lnTo>
                <a:lnTo>
                  <a:pt x="294" y="510"/>
                </a:lnTo>
                <a:lnTo>
                  <a:pt x="286" y="538"/>
                </a:lnTo>
                <a:lnTo>
                  <a:pt x="279" y="568"/>
                </a:lnTo>
                <a:lnTo>
                  <a:pt x="275" y="598"/>
                </a:lnTo>
                <a:lnTo>
                  <a:pt x="273" y="630"/>
                </a:lnTo>
                <a:lnTo>
                  <a:pt x="271" y="662"/>
                </a:lnTo>
                <a:lnTo>
                  <a:pt x="271" y="753"/>
                </a:lnTo>
                <a:lnTo>
                  <a:pt x="226" y="753"/>
                </a:lnTo>
                <a:lnTo>
                  <a:pt x="223" y="753"/>
                </a:lnTo>
                <a:lnTo>
                  <a:pt x="221" y="754"/>
                </a:lnTo>
                <a:lnTo>
                  <a:pt x="218" y="755"/>
                </a:lnTo>
                <a:lnTo>
                  <a:pt x="216" y="757"/>
                </a:lnTo>
                <a:lnTo>
                  <a:pt x="214" y="760"/>
                </a:lnTo>
                <a:lnTo>
                  <a:pt x="213" y="762"/>
                </a:lnTo>
                <a:lnTo>
                  <a:pt x="212" y="764"/>
                </a:lnTo>
                <a:lnTo>
                  <a:pt x="212" y="767"/>
                </a:lnTo>
                <a:lnTo>
                  <a:pt x="212" y="888"/>
                </a:lnTo>
                <a:lnTo>
                  <a:pt x="212" y="891"/>
                </a:lnTo>
                <a:lnTo>
                  <a:pt x="213" y="894"/>
                </a:lnTo>
                <a:lnTo>
                  <a:pt x="214" y="896"/>
                </a:lnTo>
                <a:lnTo>
                  <a:pt x="216" y="898"/>
                </a:lnTo>
                <a:lnTo>
                  <a:pt x="218" y="901"/>
                </a:lnTo>
                <a:lnTo>
                  <a:pt x="221" y="902"/>
                </a:lnTo>
                <a:lnTo>
                  <a:pt x="223" y="903"/>
                </a:lnTo>
                <a:lnTo>
                  <a:pt x="226" y="903"/>
                </a:lnTo>
                <a:lnTo>
                  <a:pt x="347" y="903"/>
                </a:lnTo>
                <a:lnTo>
                  <a:pt x="349" y="903"/>
                </a:lnTo>
                <a:lnTo>
                  <a:pt x="353" y="902"/>
                </a:lnTo>
                <a:lnTo>
                  <a:pt x="355" y="901"/>
                </a:lnTo>
                <a:lnTo>
                  <a:pt x="357" y="898"/>
                </a:lnTo>
                <a:lnTo>
                  <a:pt x="360" y="896"/>
                </a:lnTo>
                <a:lnTo>
                  <a:pt x="361" y="894"/>
                </a:lnTo>
                <a:lnTo>
                  <a:pt x="362" y="891"/>
                </a:lnTo>
                <a:lnTo>
                  <a:pt x="362" y="888"/>
                </a:lnTo>
                <a:lnTo>
                  <a:pt x="362" y="767"/>
                </a:lnTo>
                <a:lnTo>
                  <a:pt x="362" y="764"/>
                </a:lnTo>
                <a:lnTo>
                  <a:pt x="361" y="762"/>
                </a:lnTo>
                <a:lnTo>
                  <a:pt x="360" y="760"/>
                </a:lnTo>
                <a:lnTo>
                  <a:pt x="357" y="757"/>
                </a:lnTo>
                <a:lnTo>
                  <a:pt x="355" y="755"/>
                </a:lnTo>
                <a:lnTo>
                  <a:pt x="353" y="754"/>
                </a:lnTo>
                <a:lnTo>
                  <a:pt x="349" y="753"/>
                </a:lnTo>
                <a:lnTo>
                  <a:pt x="347" y="753"/>
                </a:lnTo>
                <a:lnTo>
                  <a:pt x="302" y="753"/>
                </a:lnTo>
                <a:lnTo>
                  <a:pt x="302" y="662"/>
                </a:lnTo>
                <a:lnTo>
                  <a:pt x="303" y="629"/>
                </a:lnTo>
                <a:lnTo>
                  <a:pt x="305" y="597"/>
                </a:lnTo>
                <a:lnTo>
                  <a:pt x="310" y="566"/>
                </a:lnTo>
                <a:lnTo>
                  <a:pt x="317" y="537"/>
                </a:lnTo>
                <a:lnTo>
                  <a:pt x="326" y="509"/>
                </a:lnTo>
                <a:lnTo>
                  <a:pt x="336" y="482"/>
                </a:lnTo>
                <a:lnTo>
                  <a:pt x="343" y="469"/>
                </a:lnTo>
                <a:lnTo>
                  <a:pt x="348" y="457"/>
                </a:lnTo>
                <a:lnTo>
                  <a:pt x="355" y="446"/>
                </a:lnTo>
                <a:lnTo>
                  <a:pt x="363" y="434"/>
                </a:lnTo>
                <a:lnTo>
                  <a:pt x="373" y="431"/>
                </a:lnTo>
                <a:lnTo>
                  <a:pt x="383" y="426"/>
                </a:lnTo>
                <a:lnTo>
                  <a:pt x="393" y="420"/>
                </a:lnTo>
                <a:lnTo>
                  <a:pt x="401" y="413"/>
                </a:lnTo>
                <a:lnTo>
                  <a:pt x="408" y="404"/>
                </a:lnTo>
                <a:lnTo>
                  <a:pt x="414" y="395"/>
                </a:lnTo>
                <a:lnTo>
                  <a:pt x="418" y="383"/>
                </a:lnTo>
                <a:lnTo>
                  <a:pt x="421" y="372"/>
                </a:lnTo>
                <a:lnTo>
                  <a:pt x="433" y="364"/>
                </a:lnTo>
                <a:lnTo>
                  <a:pt x="445" y="356"/>
                </a:lnTo>
                <a:lnTo>
                  <a:pt x="458" y="348"/>
                </a:lnTo>
                <a:lnTo>
                  <a:pt x="471" y="342"/>
                </a:lnTo>
                <a:lnTo>
                  <a:pt x="485" y="335"/>
                </a:lnTo>
                <a:lnTo>
                  <a:pt x="498" y="329"/>
                </a:lnTo>
                <a:lnTo>
                  <a:pt x="513" y="324"/>
                </a:lnTo>
                <a:lnTo>
                  <a:pt x="529" y="319"/>
                </a:lnTo>
                <a:lnTo>
                  <a:pt x="544" y="315"/>
                </a:lnTo>
                <a:lnTo>
                  <a:pt x="559" y="311"/>
                </a:lnTo>
                <a:lnTo>
                  <a:pt x="576" y="308"/>
                </a:lnTo>
                <a:lnTo>
                  <a:pt x="593" y="306"/>
                </a:lnTo>
                <a:lnTo>
                  <a:pt x="610" y="303"/>
                </a:lnTo>
                <a:lnTo>
                  <a:pt x="627" y="302"/>
                </a:lnTo>
                <a:lnTo>
                  <a:pt x="645" y="301"/>
                </a:lnTo>
                <a:lnTo>
                  <a:pt x="663" y="301"/>
                </a:lnTo>
                <a:lnTo>
                  <a:pt x="754" y="301"/>
                </a:lnTo>
                <a:lnTo>
                  <a:pt x="754" y="346"/>
                </a:lnTo>
                <a:lnTo>
                  <a:pt x="754" y="348"/>
                </a:lnTo>
                <a:lnTo>
                  <a:pt x="755" y="352"/>
                </a:lnTo>
                <a:lnTo>
                  <a:pt x="756" y="354"/>
                </a:lnTo>
                <a:lnTo>
                  <a:pt x="758" y="356"/>
                </a:lnTo>
                <a:lnTo>
                  <a:pt x="761" y="359"/>
                </a:lnTo>
                <a:lnTo>
                  <a:pt x="763" y="360"/>
                </a:lnTo>
                <a:lnTo>
                  <a:pt x="765" y="361"/>
                </a:lnTo>
                <a:lnTo>
                  <a:pt x="768" y="361"/>
                </a:lnTo>
                <a:lnTo>
                  <a:pt x="889" y="361"/>
                </a:lnTo>
                <a:lnTo>
                  <a:pt x="892" y="361"/>
                </a:lnTo>
                <a:lnTo>
                  <a:pt x="895" y="360"/>
                </a:lnTo>
                <a:lnTo>
                  <a:pt x="897" y="359"/>
                </a:lnTo>
                <a:lnTo>
                  <a:pt x="899" y="356"/>
                </a:lnTo>
                <a:lnTo>
                  <a:pt x="902" y="354"/>
                </a:lnTo>
                <a:lnTo>
                  <a:pt x="903" y="352"/>
                </a:lnTo>
                <a:lnTo>
                  <a:pt x="904" y="348"/>
                </a:lnTo>
                <a:lnTo>
                  <a:pt x="904" y="346"/>
                </a:lnTo>
                <a:lnTo>
                  <a:pt x="904" y="225"/>
                </a:lnTo>
                <a:lnTo>
                  <a:pt x="904" y="222"/>
                </a:lnTo>
                <a:lnTo>
                  <a:pt x="903" y="220"/>
                </a:lnTo>
                <a:lnTo>
                  <a:pt x="902" y="217"/>
                </a:lnTo>
                <a:lnTo>
                  <a:pt x="899" y="215"/>
                </a:lnTo>
                <a:lnTo>
                  <a:pt x="897" y="213"/>
                </a:lnTo>
                <a:lnTo>
                  <a:pt x="895" y="212"/>
                </a:lnTo>
                <a:lnTo>
                  <a:pt x="892" y="211"/>
                </a:lnTo>
                <a:lnTo>
                  <a:pt x="889" y="2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45" name="Content Placeholder 2">
            <a:extLst>
              <a:ext uri="{FF2B5EF4-FFF2-40B4-BE49-F238E27FC236}">
                <a16:creationId xmlns:a16="http://schemas.microsoft.com/office/drawing/2014/main" id="{364D59F1-62EA-4369-995C-CF54F720A32F}"/>
              </a:ext>
            </a:extLst>
          </p:cNvPr>
          <p:cNvSpPr txBox="1">
            <a:spLocks/>
          </p:cNvSpPr>
          <p:nvPr/>
        </p:nvSpPr>
        <p:spPr>
          <a:xfrm>
            <a:off x="222979" y="1143000"/>
            <a:ext cx="8801100" cy="5670783"/>
          </a:xfrm>
          <a:prstGeom prst="rect">
            <a:avLst/>
          </a:prstGeom>
        </p:spPr>
        <p:txBody>
          <a:bodyPr vert="horz" lIns="68580" tIns="34290" rIns="68580" bIns="34290" rtlCol="0" anchor="t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Jesus saw people who were: 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“Distressed … dispirited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” and “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like sheep without a shepherd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”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(Ezekiel 34:1-16, 23-24)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Jesus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“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felt compassion for them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.”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Jesus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then said to His disciples, “The 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harvest is plentiful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, but the 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workers are few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.”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(John 4:34-38)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Jesus called for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more workers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.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“Beseech the Lord of harvest 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to send out workers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into 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His harvest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.”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Jesus gave the 12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“authority over unclean spirits …”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and the power to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“heal every kind of disease and every kind of sickness.”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Jesus sent them, not to the Gentiles or the Samaritans but only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“to 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the lost sheep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 of the house of Israel.” 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Matthew 15:25;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“lost”,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Matthew 18:11; 16:26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39594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131094"/>
            <a:ext cx="7886700" cy="994172"/>
          </a:xfrm>
        </p:spPr>
        <p:txBody>
          <a:bodyPr/>
          <a:lstStyle/>
          <a:p>
            <a:r>
              <a:rPr lang="en-US" dirty="0"/>
              <a:t>Project analysis slide 2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331242" y="654006"/>
            <a:ext cx="1812758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1447800" y="246815"/>
            <a:ext cx="6324600" cy="861774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/>
                <a:ea typeface="+mj-ea"/>
                <a:cs typeface="+mj-cs"/>
              </a:rPr>
              <a:t>3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effectLst/>
                <a:uLnTx/>
                <a:uFillTx/>
                <a:latin typeface="Century Gothic"/>
                <a:ea typeface="+mj-ea"/>
                <a:cs typeface="+mj-cs"/>
              </a:rPr>
              <a:t>rd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/>
                <a:ea typeface="+mj-ea"/>
                <a:cs typeface="+mj-cs"/>
              </a:rPr>
              <a:t> Tour of Galilee - 12 Sent Forth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Matthew 9:35-11:1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/>
                <a:ea typeface="+mj-ea"/>
                <a:cs typeface="+mj-cs"/>
              </a:rPr>
              <a:t>; Mark 6:6-13; Luke 9:1-6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671908"/>
            <a:ext cx="1844842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 descr="Icons of bar chart and line graph.">
            <a:extLst>
              <a:ext uri="{FF2B5EF4-FFF2-40B4-BE49-F238E27FC236}">
                <a16:creationId xmlns:a16="http://schemas.microsoft.com/office/drawing/2014/main" id="{044C3643-8A0E-47C1-BEB8-C73203B5E58D}"/>
              </a:ext>
            </a:extLst>
          </p:cNvPr>
          <p:cNvGrpSpPr/>
          <p:nvPr/>
        </p:nvGrpSpPr>
        <p:grpSpPr>
          <a:xfrm>
            <a:off x="3536746" y="2215153"/>
            <a:ext cx="260759" cy="260759"/>
            <a:chOff x="4319588" y="2492375"/>
            <a:chExt cx="287338" cy="287338"/>
          </a:xfrm>
          <a:solidFill>
            <a:schemeClr val="bg1"/>
          </a:solidFill>
        </p:grpSpPr>
        <p:sp>
          <p:nvSpPr>
            <p:cNvPr id="32" name="Freeform 372">
              <a:extLst>
                <a:ext uri="{FF2B5EF4-FFF2-40B4-BE49-F238E27FC236}">
                  <a16:creationId xmlns:a16="http://schemas.microsoft.com/office/drawing/2014/main" id="{56E8F5A5-5318-470B-8F42-337C264086A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9588" y="2587625"/>
              <a:ext cx="287338" cy="192088"/>
            </a:xfrm>
            <a:custGeom>
              <a:avLst/>
              <a:gdLst>
                <a:gd name="T0" fmla="*/ 843 w 904"/>
                <a:gd name="T1" fmla="*/ 572 h 602"/>
                <a:gd name="T2" fmla="*/ 843 w 904"/>
                <a:gd name="T3" fmla="*/ 12 h 602"/>
                <a:gd name="T4" fmla="*/ 841 w 904"/>
                <a:gd name="T5" fmla="*/ 7 h 602"/>
                <a:gd name="T6" fmla="*/ 836 w 904"/>
                <a:gd name="T7" fmla="*/ 3 h 602"/>
                <a:gd name="T8" fmla="*/ 831 w 904"/>
                <a:gd name="T9" fmla="*/ 1 h 602"/>
                <a:gd name="T10" fmla="*/ 708 w 904"/>
                <a:gd name="T11" fmla="*/ 0 h 602"/>
                <a:gd name="T12" fmla="*/ 702 w 904"/>
                <a:gd name="T13" fmla="*/ 2 h 602"/>
                <a:gd name="T14" fmla="*/ 697 w 904"/>
                <a:gd name="T15" fmla="*/ 5 h 602"/>
                <a:gd name="T16" fmla="*/ 694 w 904"/>
                <a:gd name="T17" fmla="*/ 9 h 602"/>
                <a:gd name="T18" fmla="*/ 693 w 904"/>
                <a:gd name="T19" fmla="*/ 16 h 602"/>
                <a:gd name="T20" fmla="*/ 632 w 904"/>
                <a:gd name="T21" fmla="*/ 572 h 602"/>
                <a:gd name="T22" fmla="*/ 632 w 904"/>
                <a:gd name="T23" fmla="*/ 283 h 602"/>
                <a:gd name="T24" fmla="*/ 630 w 904"/>
                <a:gd name="T25" fmla="*/ 277 h 602"/>
                <a:gd name="T26" fmla="*/ 626 w 904"/>
                <a:gd name="T27" fmla="*/ 274 h 602"/>
                <a:gd name="T28" fmla="*/ 621 w 904"/>
                <a:gd name="T29" fmla="*/ 271 h 602"/>
                <a:gd name="T30" fmla="*/ 497 w 904"/>
                <a:gd name="T31" fmla="*/ 271 h 602"/>
                <a:gd name="T32" fmla="*/ 491 w 904"/>
                <a:gd name="T33" fmla="*/ 272 h 602"/>
                <a:gd name="T34" fmla="*/ 487 w 904"/>
                <a:gd name="T35" fmla="*/ 275 h 602"/>
                <a:gd name="T36" fmla="*/ 483 w 904"/>
                <a:gd name="T37" fmla="*/ 281 h 602"/>
                <a:gd name="T38" fmla="*/ 482 w 904"/>
                <a:gd name="T39" fmla="*/ 286 h 602"/>
                <a:gd name="T40" fmla="*/ 421 w 904"/>
                <a:gd name="T41" fmla="*/ 572 h 602"/>
                <a:gd name="T42" fmla="*/ 421 w 904"/>
                <a:gd name="T43" fmla="*/ 193 h 602"/>
                <a:gd name="T44" fmla="*/ 419 w 904"/>
                <a:gd name="T45" fmla="*/ 187 h 602"/>
                <a:gd name="T46" fmla="*/ 415 w 904"/>
                <a:gd name="T47" fmla="*/ 183 h 602"/>
                <a:gd name="T48" fmla="*/ 409 w 904"/>
                <a:gd name="T49" fmla="*/ 181 h 602"/>
                <a:gd name="T50" fmla="*/ 286 w 904"/>
                <a:gd name="T51" fmla="*/ 181 h 602"/>
                <a:gd name="T52" fmla="*/ 281 w 904"/>
                <a:gd name="T53" fmla="*/ 182 h 602"/>
                <a:gd name="T54" fmla="*/ 275 w 904"/>
                <a:gd name="T55" fmla="*/ 185 h 602"/>
                <a:gd name="T56" fmla="*/ 272 w 904"/>
                <a:gd name="T57" fmla="*/ 190 h 602"/>
                <a:gd name="T58" fmla="*/ 271 w 904"/>
                <a:gd name="T59" fmla="*/ 196 h 602"/>
                <a:gd name="T60" fmla="*/ 211 w 904"/>
                <a:gd name="T61" fmla="*/ 572 h 602"/>
                <a:gd name="T62" fmla="*/ 211 w 904"/>
                <a:gd name="T63" fmla="*/ 404 h 602"/>
                <a:gd name="T64" fmla="*/ 209 w 904"/>
                <a:gd name="T65" fmla="*/ 399 h 602"/>
                <a:gd name="T66" fmla="*/ 205 w 904"/>
                <a:gd name="T67" fmla="*/ 394 h 602"/>
                <a:gd name="T68" fmla="*/ 199 w 904"/>
                <a:gd name="T69" fmla="*/ 392 h 602"/>
                <a:gd name="T70" fmla="*/ 76 w 904"/>
                <a:gd name="T71" fmla="*/ 391 h 602"/>
                <a:gd name="T72" fmla="*/ 69 w 904"/>
                <a:gd name="T73" fmla="*/ 392 h 602"/>
                <a:gd name="T74" fmla="*/ 65 w 904"/>
                <a:gd name="T75" fmla="*/ 396 h 602"/>
                <a:gd name="T76" fmla="*/ 62 w 904"/>
                <a:gd name="T77" fmla="*/ 401 h 602"/>
                <a:gd name="T78" fmla="*/ 61 w 904"/>
                <a:gd name="T79" fmla="*/ 406 h 602"/>
                <a:gd name="T80" fmla="*/ 15 w 904"/>
                <a:gd name="T81" fmla="*/ 572 h 602"/>
                <a:gd name="T82" fmla="*/ 9 w 904"/>
                <a:gd name="T83" fmla="*/ 573 h 602"/>
                <a:gd name="T84" fmla="*/ 5 w 904"/>
                <a:gd name="T85" fmla="*/ 577 h 602"/>
                <a:gd name="T86" fmla="*/ 2 w 904"/>
                <a:gd name="T87" fmla="*/ 581 h 602"/>
                <a:gd name="T88" fmla="*/ 0 w 904"/>
                <a:gd name="T89" fmla="*/ 587 h 602"/>
                <a:gd name="T90" fmla="*/ 2 w 904"/>
                <a:gd name="T91" fmla="*/ 593 h 602"/>
                <a:gd name="T92" fmla="*/ 5 w 904"/>
                <a:gd name="T93" fmla="*/ 598 h 602"/>
                <a:gd name="T94" fmla="*/ 9 w 904"/>
                <a:gd name="T95" fmla="*/ 601 h 602"/>
                <a:gd name="T96" fmla="*/ 15 w 904"/>
                <a:gd name="T97" fmla="*/ 602 h 602"/>
                <a:gd name="T98" fmla="*/ 196 w 904"/>
                <a:gd name="T99" fmla="*/ 602 h 602"/>
                <a:gd name="T100" fmla="*/ 406 w 904"/>
                <a:gd name="T101" fmla="*/ 602 h 602"/>
                <a:gd name="T102" fmla="*/ 617 w 904"/>
                <a:gd name="T103" fmla="*/ 602 h 602"/>
                <a:gd name="T104" fmla="*/ 828 w 904"/>
                <a:gd name="T105" fmla="*/ 602 h 602"/>
                <a:gd name="T106" fmla="*/ 891 w 904"/>
                <a:gd name="T107" fmla="*/ 602 h 602"/>
                <a:gd name="T108" fmla="*/ 896 w 904"/>
                <a:gd name="T109" fmla="*/ 600 h 602"/>
                <a:gd name="T110" fmla="*/ 901 w 904"/>
                <a:gd name="T111" fmla="*/ 596 h 602"/>
                <a:gd name="T112" fmla="*/ 903 w 904"/>
                <a:gd name="T113" fmla="*/ 591 h 602"/>
                <a:gd name="T114" fmla="*/ 903 w 904"/>
                <a:gd name="T115" fmla="*/ 584 h 602"/>
                <a:gd name="T116" fmla="*/ 901 w 904"/>
                <a:gd name="T117" fmla="*/ 579 h 602"/>
                <a:gd name="T118" fmla="*/ 896 w 904"/>
                <a:gd name="T119" fmla="*/ 575 h 602"/>
                <a:gd name="T120" fmla="*/ 891 w 904"/>
                <a:gd name="T121" fmla="*/ 572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904" h="602">
                  <a:moveTo>
                    <a:pt x="889" y="572"/>
                  </a:moveTo>
                  <a:lnTo>
                    <a:pt x="843" y="572"/>
                  </a:lnTo>
                  <a:lnTo>
                    <a:pt x="843" y="16"/>
                  </a:lnTo>
                  <a:lnTo>
                    <a:pt x="843" y="12"/>
                  </a:lnTo>
                  <a:lnTo>
                    <a:pt x="842" y="9"/>
                  </a:lnTo>
                  <a:lnTo>
                    <a:pt x="841" y="7"/>
                  </a:lnTo>
                  <a:lnTo>
                    <a:pt x="838" y="5"/>
                  </a:lnTo>
                  <a:lnTo>
                    <a:pt x="836" y="3"/>
                  </a:lnTo>
                  <a:lnTo>
                    <a:pt x="834" y="2"/>
                  </a:lnTo>
                  <a:lnTo>
                    <a:pt x="831" y="1"/>
                  </a:lnTo>
                  <a:lnTo>
                    <a:pt x="828" y="1"/>
                  </a:lnTo>
                  <a:lnTo>
                    <a:pt x="708" y="0"/>
                  </a:lnTo>
                  <a:lnTo>
                    <a:pt x="704" y="1"/>
                  </a:lnTo>
                  <a:lnTo>
                    <a:pt x="702" y="2"/>
                  </a:lnTo>
                  <a:lnTo>
                    <a:pt x="699" y="3"/>
                  </a:lnTo>
                  <a:lnTo>
                    <a:pt x="697" y="5"/>
                  </a:lnTo>
                  <a:lnTo>
                    <a:pt x="695" y="7"/>
                  </a:lnTo>
                  <a:lnTo>
                    <a:pt x="694" y="9"/>
                  </a:lnTo>
                  <a:lnTo>
                    <a:pt x="693" y="12"/>
                  </a:lnTo>
                  <a:lnTo>
                    <a:pt x="693" y="16"/>
                  </a:lnTo>
                  <a:lnTo>
                    <a:pt x="693" y="572"/>
                  </a:lnTo>
                  <a:lnTo>
                    <a:pt x="632" y="572"/>
                  </a:lnTo>
                  <a:lnTo>
                    <a:pt x="632" y="286"/>
                  </a:lnTo>
                  <a:lnTo>
                    <a:pt x="632" y="283"/>
                  </a:lnTo>
                  <a:lnTo>
                    <a:pt x="631" y="281"/>
                  </a:lnTo>
                  <a:lnTo>
                    <a:pt x="630" y="277"/>
                  </a:lnTo>
                  <a:lnTo>
                    <a:pt x="628" y="275"/>
                  </a:lnTo>
                  <a:lnTo>
                    <a:pt x="626" y="274"/>
                  </a:lnTo>
                  <a:lnTo>
                    <a:pt x="623" y="272"/>
                  </a:lnTo>
                  <a:lnTo>
                    <a:pt x="621" y="271"/>
                  </a:lnTo>
                  <a:lnTo>
                    <a:pt x="617" y="271"/>
                  </a:lnTo>
                  <a:lnTo>
                    <a:pt x="497" y="271"/>
                  </a:lnTo>
                  <a:lnTo>
                    <a:pt x="494" y="271"/>
                  </a:lnTo>
                  <a:lnTo>
                    <a:pt x="491" y="272"/>
                  </a:lnTo>
                  <a:lnTo>
                    <a:pt x="489" y="274"/>
                  </a:lnTo>
                  <a:lnTo>
                    <a:pt x="487" y="275"/>
                  </a:lnTo>
                  <a:lnTo>
                    <a:pt x="484" y="277"/>
                  </a:lnTo>
                  <a:lnTo>
                    <a:pt x="483" y="281"/>
                  </a:lnTo>
                  <a:lnTo>
                    <a:pt x="482" y="283"/>
                  </a:lnTo>
                  <a:lnTo>
                    <a:pt x="482" y="286"/>
                  </a:lnTo>
                  <a:lnTo>
                    <a:pt x="482" y="572"/>
                  </a:lnTo>
                  <a:lnTo>
                    <a:pt x="421" y="572"/>
                  </a:lnTo>
                  <a:lnTo>
                    <a:pt x="421" y="196"/>
                  </a:lnTo>
                  <a:lnTo>
                    <a:pt x="421" y="193"/>
                  </a:lnTo>
                  <a:lnTo>
                    <a:pt x="420" y="190"/>
                  </a:lnTo>
                  <a:lnTo>
                    <a:pt x="419" y="187"/>
                  </a:lnTo>
                  <a:lnTo>
                    <a:pt x="417" y="185"/>
                  </a:lnTo>
                  <a:lnTo>
                    <a:pt x="415" y="183"/>
                  </a:lnTo>
                  <a:lnTo>
                    <a:pt x="413" y="182"/>
                  </a:lnTo>
                  <a:lnTo>
                    <a:pt x="409" y="181"/>
                  </a:lnTo>
                  <a:lnTo>
                    <a:pt x="406" y="181"/>
                  </a:lnTo>
                  <a:lnTo>
                    <a:pt x="286" y="181"/>
                  </a:lnTo>
                  <a:lnTo>
                    <a:pt x="283" y="181"/>
                  </a:lnTo>
                  <a:lnTo>
                    <a:pt x="281" y="182"/>
                  </a:lnTo>
                  <a:lnTo>
                    <a:pt x="277" y="183"/>
                  </a:lnTo>
                  <a:lnTo>
                    <a:pt x="275" y="185"/>
                  </a:lnTo>
                  <a:lnTo>
                    <a:pt x="273" y="187"/>
                  </a:lnTo>
                  <a:lnTo>
                    <a:pt x="272" y="190"/>
                  </a:lnTo>
                  <a:lnTo>
                    <a:pt x="271" y="193"/>
                  </a:lnTo>
                  <a:lnTo>
                    <a:pt x="271" y="196"/>
                  </a:lnTo>
                  <a:lnTo>
                    <a:pt x="271" y="572"/>
                  </a:lnTo>
                  <a:lnTo>
                    <a:pt x="211" y="572"/>
                  </a:lnTo>
                  <a:lnTo>
                    <a:pt x="211" y="406"/>
                  </a:lnTo>
                  <a:lnTo>
                    <a:pt x="211" y="404"/>
                  </a:lnTo>
                  <a:lnTo>
                    <a:pt x="210" y="401"/>
                  </a:lnTo>
                  <a:lnTo>
                    <a:pt x="209" y="399"/>
                  </a:lnTo>
                  <a:lnTo>
                    <a:pt x="207" y="396"/>
                  </a:lnTo>
                  <a:lnTo>
                    <a:pt x="205" y="394"/>
                  </a:lnTo>
                  <a:lnTo>
                    <a:pt x="201" y="393"/>
                  </a:lnTo>
                  <a:lnTo>
                    <a:pt x="199" y="392"/>
                  </a:lnTo>
                  <a:lnTo>
                    <a:pt x="196" y="391"/>
                  </a:lnTo>
                  <a:lnTo>
                    <a:pt x="76" y="391"/>
                  </a:lnTo>
                  <a:lnTo>
                    <a:pt x="73" y="392"/>
                  </a:lnTo>
                  <a:lnTo>
                    <a:pt x="69" y="392"/>
                  </a:lnTo>
                  <a:lnTo>
                    <a:pt x="67" y="394"/>
                  </a:lnTo>
                  <a:lnTo>
                    <a:pt x="65" y="396"/>
                  </a:lnTo>
                  <a:lnTo>
                    <a:pt x="63" y="399"/>
                  </a:lnTo>
                  <a:lnTo>
                    <a:pt x="62" y="401"/>
                  </a:lnTo>
                  <a:lnTo>
                    <a:pt x="61" y="404"/>
                  </a:lnTo>
                  <a:lnTo>
                    <a:pt x="61" y="406"/>
                  </a:lnTo>
                  <a:lnTo>
                    <a:pt x="61" y="572"/>
                  </a:lnTo>
                  <a:lnTo>
                    <a:pt x="15" y="572"/>
                  </a:lnTo>
                  <a:lnTo>
                    <a:pt x="13" y="572"/>
                  </a:lnTo>
                  <a:lnTo>
                    <a:pt x="9" y="573"/>
                  </a:lnTo>
                  <a:lnTo>
                    <a:pt x="7" y="575"/>
                  </a:lnTo>
                  <a:lnTo>
                    <a:pt x="5" y="577"/>
                  </a:lnTo>
                  <a:lnTo>
                    <a:pt x="3" y="579"/>
                  </a:lnTo>
                  <a:lnTo>
                    <a:pt x="2" y="581"/>
                  </a:lnTo>
                  <a:lnTo>
                    <a:pt x="1" y="584"/>
                  </a:lnTo>
                  <a:lnTo>
                    <a:pt x="0" y="587"/>
                  </a:lnTo>
                  <a:lnTo>
                    <a:pt x="1" y="591"/>
                  </a:lnTo>
                  <a:lnTo>
                    <a:pt x="2" y="593"/>
                  </a:lnTo>
                  <a:lnTo>
                    <a:pt x="3" y="596"/>
                  </a:lnTo>
                  <a:lnTo>
                    <a:pt x="5" y="598"/>
                  </a:lnTo>
                  <a:lnTo>
                    <a:pt x="7" y="600"/>
                  </a:lnTo>
                  <a:lnTo>
                    <a:pt x="9" y="601"/>
                  </a:lnTo>
                  <a:lnTo>
                    <a:pt x="13" y="602"/>
                  </a:lnTo>
                  <a:lnTo>
                    <a:pt x="15" y="602"/>
                  </a:lnTo>
                  <a:lnTo>
                    <a:pt x="76" y="602"/>
                  </a:lnTo>
                  <a:lnTo>
                    <a:pt x="196" y="602"/>
                  </a:lnTo>
                  <a:lnTo>
                    <a:pt x="286" y="602"/>
                  </a:lnTo>
                  <a:lnTo>
                    <a:pt x="406" y="602"/>
                  </a:lnTo>
                  <a:lnTo>
                    <a:pt x="497" y="602"/>
                  </a:lnTo>
                  <a:lnTo>
                    <a:pt x="617" y="602"/>
                  </a:lnTo>
                  <a:lnTo>
                    <a:pt x="708" y="602"/>
                  </a:lnTo>
                  <a:lnTo>
                    <a:pt x="828" y="602"/>
                  </a:lnTo>
                  <a:lnTo>
                    <a:pt x="889" y="602"/>
                  </a:lnTo>
                  <a:lnTo>
                    <a:pt x="891" y="602"/>
                  </a:lnTo>
                  <a:lnTo>
                    <a:pt x="894" y="601"/>
                  </a:lnTo>
                  <a:lnTo>
                    <a:pt x="896" y="600"/>
                  </a:lnTo>
                  <a:lnTo>
                    <a:pt x="898" y="598"/>
                  </a:lnTo>
                  <a:lnTo>
                    <a:pt x="901" y="596"/>
                  </a:lnTo>
                  <a:lnTo>
                    <a:pt x="902" y="593"/>
                  </a:lnTo>
                  <a:lnTo>
                    <a:pt x="903" y="591"/>
                  </a:lnTo>
                  <a:lnTo>
                    <a:pt x="904" y="587"/>
                  </a:lnTo>
                  <a:lnTo>
                    <a:pt x="903" y="584"/>
                  </a:lnTo>
                  <a:lnTo>
                    <a:pt x="902" y="581"/>
                  </a:lnTo>
                  <a:lnTo>
                    <a:pt x="901" y="579"/>
                  </a:lnTo>
                  <a:lnTo>
                    <a:pt x="898" y="577"/>
                  </a:lnTo>
                  <a:lnTo>
                    <a:pt x="896" y="575"/>
                  </a:lnTo>
                  <a:lnTo>
                    <a:pt x="894" y="573"/>
                  </a:lnTo>
                  <a:lnTo>
                    <a:pt x="891" y="572"/>
                  </a:lnTo>
                  <a:lnTo>
                    <a:pt x="889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  <p:sp>
          <p:nvSpPr>
            <p:cNvPr id="33" name="Freeform 373">
              <a:extLst>
                <a:ext uri="{FF2B5EF4-FFF2-40B4-BE49-F238E27FC236}">
                  <a16:creationId xmlns:a16="http://schemas.microsoft.com/office/drawing/2014/main" id="{6AA1356D-8F1B-4281-BEC5-5B4EBF7467B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8638" y="2492375"/>
              <a:ext cx="252413" cy="157163"/>
            </a:xfrm>
            <a:custGeom>
              <a:avLst/>
              <a:gdLst>
                <a:gd name="T0" fmla="*/ 77 w 797"/>
                <a:gd name="T1" fmla="*/ 494 h 497"/>
                <a:gd name="T2" fmla="*/ 97 w 797"/>
                <a:gd name="T3" fmla="*/ 483 h 497"/>
                <a:gd name="T4" fmla="*/ 112 w 797"/>
                <a:gd name="T5" fmla="*/ 466 h 497"/>
                <a:gd name="T6" fmla="*/ 120 w 797"/>
                <a:gd name="T7" fmla="*/ 443 h 497"/>
                <a:gd name="T8" fmla="*/ 116 w 797"/>
                <a:gd name="T9" fmla="*/ 416 h 497"/>
                <a:gd name="T10" fmla="*/ 267 w 797"/>
                <a:gd name="T11" fmla="*/ 298 h 497"/>
                <a:gd name="T12" fmla="*/ 300 w 797"/>
                <a:gd name="T13" fmla="*/ 299 h 497"/>
                <a:gd name="T14" fmla="*/ 325 w 797"/>
                <a:gd name="T15" fmla="*/ 287 h 497"/>
                <a:gd name="T16" fmla="*/ 451 w 797"/>
                <a:gd name="T17" fmla="*/ 327 h 497"/>
                <a:gd name="T18" fmla="*/ 454 w 797"/>
                <a:gd name="T19" fmla="*/ 349 h 497"/>
                <a:gd name="T20" fmla="*/ 464 w 797"/>
                <a:gd name="T21" fmla="*/ 369 h 497"/>
                <a:gd name="T22" fmla="*/ 482 w 797"/>
                <a:gd name="T23" fmla="*/ 384 h 497"/>
                <a:gd name="T24" fmla="*/ 505 w 797"/>
                <a:gd name="T25" fmla="*/ 391 h 497"/>
                <a:gd name="T26" fmla="*/ 529 w 797"/>
                <a:gd name="T27" fmla="*/ 389 h 497"/>
                <a:gd name="T28" fmla="*/ 550 w 797"/>
                <a:gd name="T29" fmla="*/ 378 h 497"/>
                <a:gd name="T30" fmla="*/ 564 w 797"/>
                <a:gd name="T31" fmla="*/ 360 h 497"/>
                <a:gd name="T32" fmla="*/ 571 w 797"/>
                <a:gd name="T33" fmla="*/ 337 h 497"/>
                <a:gd name="T34" fmla="*/ 565 w 797"/>
                <a:gd name="T35" fmla="*/ 304 h 497"/>
                <a:gd name="T36" fmla="*/ 724 w 797"/>
                <a:gd name="T37" fmla="*/ 119 h 497"/>
                <a:gd name="T38" fmla="*/ 750 w 797"/>
                <a:gd name="T39" fmla="*/ 119 h 497"/>
                <a:gd name="T40" fmla="*/ 771 w 797"/>
                <a:gd name="T41" fmla="*/ 110 h 497"/>
                <a:gd name="T42" fmla="*/ 787 w 797"/>
                <a:gd name="T43" fmla="*/ 94 h 497"/>
                <a:gd name="T44" fmla="*/ 796 w 797"/>
                <a:gd name="T45" fmla="*/ 72 h 497"/>
                <a:gd name="T46" fmla="*/ 796 w 797"/>
                <a:gd name="T47" fmla="*/ 48 h 497"/>
                <a:gd name="T48" fmla="*/ 787 w 797"/>
                <a:gd name="T49" fmla="*/ 27 h 497"/>
                <a:gd name="T50" fmla="*/ 771 w 797"/>
                <a:gd name="T51" fmla="*/ 10 h 497"/>
                <a:gd name="T52" fmla="*/ 750 w 797"/>
                <a:gd name="T53" fmla="*/ 1 h 497"/>
                <a:gd name="T54" fmla="*/ 725 w 797"/>
                <a:gd name="T55" fmla="*/ 1 h 497"/>
                <a:gd name="T56" fmla="*/ 703 w 797"/>
                <a:gd name="T57" fmla="*/ 10 h 497"/>
                <a:gd name="T58" fmla="*/ 687 w 797"/>
                <a:gd name="T59" fmla="*/ 27 h 497"/>
                <a:gd name="T60" fmla="*/ 678 w 797"/>
                <a:gd name="T61" fmla="*/ 48 h 497"/>
                <a:gd name="T62" fmla="*/ 680 w 797"/>
                <a:gd name="T63" fmla="*/ 79 h 497"/>
                <a:gd name="T64" fmla="*/ 531 w 797"/>
                <a:gd name="T65" fmla="*/ 275 h 497"/>
                <a:gd name="T66" fmla="*/ 504 w 797"/>
                <a:gd name="T67" fmla="*/ 272 h 497"/>
                <a:gd name="T68" fmla="*/ 478 w 797"/>
                <a:gd name="T69" fmla="*/ 281 h 497"/>
                <a:gd name="T70" fmla="*/ 345 w 797"/>
                <a:gd name="T71" fmla="*/ 248 h 497"/>
                <a:gd name="T72" fmla="*/ 344 w 797"/>
                <a:gd name="T73" fmla="*/ 229 h 497"/>
                <a:gd name="T74" fmla="*/ 336 w 797"/>
                <a:gd name="T75" fmla="*/ 207 h 497"/>
                <a:gd name="T76" fmla="*/ 319 w 797"/>
                <a:gd name="T77" fmla="*/ 191 h 497"/>
                <a:gd name="T78" fmla="*/ 298 w 797"/>
                <a:gd name="T79" fmla="*/ 181 h 497"/>
                <a:gd name="T80" fmla="*/ 273 w 797"/>
                <a:gd name="T81" fmla="*/ 181 h 497"/>
                <a:gd name="T82" fmla="*/ 252 w 797"/>
                <a:gd name="T83" fmla="*/ 191 h 497"/>
                <a:gd name="T84" fmla="*/ 236 w 797"/>
                <a:gd name="T85" fmla="*/ 207 h 497"/>
                <a:gd name="T86" fmla="*/ 226 w 797"/>
                <a:gd name="T87" fmla="*/ 229 h 497"/>
                <a:gd name="T88" fmla="*/ 227 w 797"/>
                <a:gd name="T89" fmla="*/ 254 h 497"/>
                <a:gd name="T90" fmla="*/ 86 w 797"/>
                <a:gd name="T91" fmla="*/ 382 h 497"/>
                <a:gd name="T92" fmla="*/ 53 w 797"/>
                <a:gd name="T93" fmla="*/ 377 h 497"/>
                <a:gd name="T94" fmla="*/ 31 w 797"/>
                <a:gd name="T95" fmla="*/ 383 h 497"/>
                <a:gd name="T96" fmla="*/ 13 w 797"/>
                <a:gd name="T97" fmla="*/ 398 h 497"/>
                <a:gd name="T98" fmla="*/ 2 w 797"/>
                <a:gd name="T99" fmla="*/ 419 h 497"/>
                <a:gd name="T100" fmla="*/ 0 w 797"/>
                <a:gd name="T101" fmla="*/ 443 h 497"/>
                <a:gd name="T102" fmla="*/ 6 w 797"/>
                <a:gd name="T103" fmla="*/ 466 h 497"/>
                <a:gd name="T104" fmla="*/ 21 w 797"/>
                <a:gd name="T105" fmla="*/ 483 h 497"/>
                <a:gd name="T106" fmla="*/ 42 w 797"/>
                <a:gd name="T107" fmla="*/ 494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97" h="497">
                  <a:moveTo>
                    <a:pt x="60" y="497"/>
                  </a:moveTo>
                  <a:lnTo>
                    <a:pt x="65" y="497"/>
                  </a:lnTo>
                  <a:lnTo>
                    <a:pt x="72" y="496"/>
                  </a:lnTo>
                  <a:lnTo>
                    <a:pt x="77" y="494"/>
                  </a:lnTo>
                  <a:lnTo>
                    <a:pt x="83" y="493"/>
                  </a:lnTo>
                  <a:lnTo>
                    <a:pt x="89" y="489"/>
                  </a:lnTo>
                  <a:lnTo>
                    <a:pt x="93" y="486"/>
                  </a:lnTo>
                  <a:lnTo>
                    <a:pt x="97" y="483"/>
                  </a:lnTo>
                  <a:lnTo>
                    <a:pt x="102" y="480"/>
                  </a:lnTo>
                  <a:lnTo>
                    <a:pt x="106" y="475"/>
                  </a:lnTo>
                  <a:lnTo>
                    <a:pt x="109" y="470"/>
                  </a:lnTo>
                  <a:lnTo>
                    <a:pt x="112" y="466"/>
                  </a:lnTo>
                  <a:lnTo>
                    <a:pt x="115" y="460"/>
                  </a:lnTo>
                  <a:lnTo>
                    <a:pt x="117" y="455"/>
                  </a:lnTo>
                  <a:lnTo>
                    <a:pt x="119" y="449"/>
                  </a:lnTo>
                  <a:lnTo>
                    <a:pt x="120" y="443"/>
                  </a:lnTo>
                  <a:lnTo>
                    <a:pt x="120" y="437"/>
                  </a:lnTo>
                  <a:lnTo>
                    <a:pt x="119" y="429"/>
                  </a:lnTo>
                  <a:lnTo>
                    <a:pt x="118" y="423"/>
                  </a:lnTo>
                  <a:lnTo>
                    <a:pt x="116" y="416"/>
                  </a:lnTo>
                  <a:lnTo>
                    <a:pt x="114" y="410"/>
                  </a:lnTo>
                  <a:lnTo>
                    <a:pt x="251" y="290"/>
                  </a:lnTo>
                  <a:lnTo>
                    <a:pt x="259" y="295"/>
                  </a:lnTo>
                  <a:lnTo>
                    <a:pt x="267" y="298"/>
                  </a:lnTo>
                  <a:lnTo>
                    <a:pt x="277" y="301"/>
                  </a:lnTo>
                  <a:lnTo>
                    <a:pt x="285" y="302"/>
                  </a:lnTo>
                  <a:lnTo>
                    <a:pt x="293" y="301"/>
                  </a:lnTo>
                  <a:lnTo>
                    <a:pt x="300" y="299"/>
                  </a:lnTo>
                  <a:lnTo>
                    <a:pt x="307" y="297"/>
                  </a:lnTo>
                  <a:lnTo>
                    <a:pt x="313" y="294"/>
                  </a:lnTo>
                  <a:lnTo>
                    <a:pt x="318" y="291"/>
                  </a:lnTo>
                  <a:lnTo>
                    <a:pt x="325" y="287"/>
                  </a:lnTo>
                  <a:lnTo>
                    <a:pt x="329" y="282"/>
                  </a:lnTo>
                  <a:lnTo>
                    <a:pt x="333" y="277"/>
                  </a:lnTo>
                  <a:lnTo>
                    <a:pt x="451" y="324"/>
                  </a:lnTo>
                  <a:lnTo>
                    <a:pt x="451" y="327"/>
                  </a:lnTo>
                  <a:lnTo>
                    <a:pt x="451" y="332"/>
                  </a:lnTo>
                  <a:lnTo>
                    <a:pt x="451" y="337"/>
                  </a:lnTo>
                  <a:lnTo>
                    <a:pt x="452" y="343"/>
                  </a:lnTo>
                  <a:lnTo>
                    <a:pt x="454" y="349"/>
                  </a:lnTo>
                  <a:lnTo>
                    <a:pt x="456" y="354"/>
                  </a:lnTo>
                  <a:lnTo>
                    <a:pt x="458" y="360"/>
                  </a:lnTo>
                  <a:lnTo>
                    <a:pt x="461" y="365"/>
                  </a:lnTo>
                  <a:lnTo>
                    <a:pt x="464" y="369"/>
                  </a:lnTo>
                  <a:lnTo>
                    <a:pt x="469" y="374"/>
                  </a:lnTo>
                  <a:lnTo>
                    <a:pt x="473" y="378"/>
                  </a:lnTo>
                  <a:lnTo>
                    <a:pt x="477" y="381"/>
                  </a:lnTo>
                  <a:lnTo>
                    <a:pt x="482" y="384"/>
                  </a:lnTo>
                  <a:lnTo>
                    <a:pt x="488" y="386"/>
                  </a:lnTo>
                  <a:lnTo>
                    <a:pt x="493" y="389"/>
                  </a:lnTo>
                  <a:lnTo>
                    <a:pt x="499" y="391"/>
                  </a:lnTo>
                  <a:lnTo>
                    <a:pt x="505" y="391"/>
                  </a:lnTo>
                  <a:lnTo>
                    <a:pt x="511" y="392"/>
                  </a:lnTo>
                  <a:lnTo>
                    <a:pt x="518" y="391"/>
                  </a:lnTo>
                  <a:lnTo>
                    <a:pt x="523" y="391"/>
                  </a:lnTo>
                  <a:lnTo>
                    <a:pt x="529" y="389"/>
                  </a:lnTo>
                  <a:lnTo>
                    <a:pt x="535" y="386"/>
                  </a:lnTo>
                  <a:lnTo>
                    <a:pt x="540" y="384"/>
                  </a:lnTo>
                  <a:lnTo>
                    <a:pt x="545" y="381"/>
                  </a:lnTo>
                  <a:lnTo>
                    <a:pt x="550" y="378"/>
                  </a:lnTo>
                  <a:lnTo>
                    <a:pt x="553" y="374"/>
                  </a:lnTo>
                  <a:lnTo>
                    <a:pt x="558" y="369"/>
                  </a:lnTo>
                  <a:lnTo>
                    <a:pt x="561" y="365"/>
                  </a:lnTo>
                  <a:lnTo>
                    <a:pt x="564" y="360"/>
                  </a:lnTo>
                  <a:lnTo>
                    <a:pt x="567" y="354"/>
                  </a:lnTo>
                  <a:lnTo>
                    <a:pt x="568" y="349"/>
                  </a:lnTo>
                  <a:lnTo>
                    <a:pt x="570" y="343"/>
                  </a:lnTo>
                  <a:lnTo>
                    <a:pt x="571" y="337"/>
                  </a:lnTo>
                  <a:lnTo>
                    <a:pt x="571" y="332"/>
                  </a:lnTo>
                  <a:lnTo>
                    <a:pt x="570" y="322"/>
                  </a:lnTo>
                  <a:lnTo>
                    <a:pt x="568" y="312"/>
                  </a:lnTo>
                  <a:lnTo>
                    <a:pt x="565" y="304"/>
                  </a:lnTo>
                  <a:lnTo>
                    <a:pt x="560" y="296"/>
                  </a:lnTo>
                  <a:lnTo>
                    <a:pt x="711" y="114"/>
                  </a:lnTo>
                  <a:lnTo>
                    <a:pt x="717" y="117"/>
                  </a:lnTo>
                  <a:lnTo>
                    <a:pt x="724" y="119"/>
                  </a:lnTo>
                  <a:lnTo>
                    <a:pt x="730" y="120"/>
                  </a:lnTo>
                  <a:lnTo>
                    <a:pt x="737" y="120"/>
                  </a:lnTo>
                  <a:lnTo>
                    <a:pt x="743" y="120"/>
                  </a:lnTo>
                  <a:lnTo>
                    <a:pt x="750" y="119"/>
                  </a:lnTo>
                  <a:lnTo>
                    <a:pt x="755" y="118"/>
                  </a:lnTo>
                  <a:lnTo>
                    <a:pt x="760" y="116"/>
                  </a:lnTo>
                  <a:lnTo>
                    <a:pt x="766" y="113"/>
                  </a:lnTo>
                  <a:lnTo>
                    <a:pt x="771" y="110"/>
                  </a:lnTo>
                  <a:lnTo>
                    <a:pt x="775" y="106"/>
                  </a:lnTo>
                  <a:lnTo>
                    <a:pt x="780" y="103"/>
                  </a:lnTo>
                  <a:lnTo>
                    <a:pt x="784" y="99"/>
                  </a:lnTo>
                  <a:lnTo>
                    <a:pt x="787" y="94"/>
                  </a:lnTo>
                  <a:lnTo>
                    <a:pt x="790" y="89"/>
                  </a:lnTo>
                  <a:lnTo>
                    <a:pt x="792" y="84"/>
                  </a:lnTo>
                  <a:lnTo>
                    <a:pt x="795" y="79"/>
                  </a:lnTo>
                  <a:lnTo>
                    <a:pt x="796" y="72"/>
                  </a:lnTo>
                  <a:lnTo>
                    <a:pt x="797" y="67"/>
                  </a:lnTo>
                  <a:lnTo>
                    <a:pt x="797" y="60"/>
                  </a:lnTo>
                  <a:lnTo>
                    <a:pt x="797" y="54"/>
                  </a:lnTo>
                  <a:lnTo>
                    <a:pt x="796" y="48"/>
                  </a:lnTo>
                  <a:lnTo>
                    <a:pt x="795" y="42"/>
                  </a:lnTo>
                  <a:lnTo>
                    <a:pt x="792" y="37"/>
                  </a:lnTo>
                  <a:lnTo>
                    <a:pt x="790" y="31"/>
                  </a:lnTo>
                  <a:lnTo>
                    <a:pt x="787" y="27"/>
                  </a:lnTo>
                  <a:lnTo>
                    <a:pt x="784" y="22"/>
                  </a:lnTo>
                  <a:lnTo>
                    <a:pt x="780" y="17"/>
                  </a:lnTo>
                  <a:lnTo>
                    <a:pt x="775" y="14"/>
                  </a:lnTo>
                  <a:lnTo>
                    <a:pt x="771" y="10"/>
                  </a:lnTo>
                  <a:lnTo>
                    <a:pt x="766" y="8"/>
                  </a:lnTo>
                  <a:lnTo>
                    <a:pt x="760" y="5"/>
                  </a:lnTo>
                  <a:lnTo>
                    <a:pt x="755" y="2"/>
                  </a:lnTo>
                  <a:lnTo>
                    <a:pt x="750" y="1"/>
                  </a:lnTo>
                  <a:lnTo>
                    <a:pt x="743" y="0"/>
                  </a:lnTo>
                  <a:lnTo>
                    <a:pt x="737" y="0"/>
                  </a:lnTo>
                  <a:lnTo>
                    <a:pt x="731" y="0"/>
                  </a:lnTo>
                  <a:lnTo>
                    <a:pt x="725" y="1"/>
                  </a:lnTo>
                  <a:lnTo>
                    <a:pt x="719" y="2"/>
                  </a:lnTo>
                  <a:lnTo>
                    <a:pt x="713" y="5"/>
                  </a:lnTo>
                  <a:lnTo>
                    <a:pt x="709" y="8"/>
                  </a:lnTo>
                  <a:lnTo>
                    <a:pt x="703" y="10"/>
                  </a:lnTo>
                  <a:lnTo>
                    <a:pt x="699" y="14"/>
                  </a:lnTo>
                  <a:lnTo>
                    <a:pt x="695" y="17"/>
                  </a:lnTo>
                  <a:lnTo>
                    <a:pt x="691" y="22"/>
                  </a:lnTo>
                  <a:lnTo>
                    <a:pt x="687" y="27"/>
                  </a:lnTo>
                  <a:lnTo>
                    <a:pt x="684" y="31"/>
                  </a:lnTo>
                  <a:lnTo>
                    <a:pt x="682" y="37"/>
                  </a:lnTo>
                  <a:lnTo>
                    <a:pt x="680" y="42"/>
                  </a:lnTo>
                  <a:lnTo>
                    <a:pt x="678" y="48"/>
                  </a:lnTo>
                  <a:lnTo>
                    <a:pt x="677" y="54"/>
                  </a:lnTo>
                  <a:lnTo>
                    <a:pt x="677" y="60"/>
                  </a:lnTo>
                  <a:lnTo>
                    <a:pt x="678" y="70"/>
                  </a:lnTo>
                  <a:lnTo>
                    <a:pt x="680" y="79"/>
                  </a:lnTo>
                  <a:lnTo>
                    <a:pt x="683" y="87"/>
                  </a:lnTo>
                  <a:lnTo>
                    <a:pt x="688" y="96"/>
                  </a:lnTo>
                  <a:lnTo>
                    <a:pt x="537" y="277"/>
                  </a:lnTo>
                  <a:lnTo>
                    <a:pt x="531" y="275"/>
                  </a:lnTo>
                  <a:lnTo>
                    <a:pt x="524" y="273"/>
                  </a:lnTo>
                  <a:lnTo>
                    <a:pt x="518" y="272"/>
                  </a:lnTo>
                  <a:lnTo>
                    <a:pt x="511" y="271"/>
                  </a:lnTo>
                  <a:lnTo>
                    <a:pt x="504" y="272"/>
                  </a:lnTo>
                  <a:lnTo>
                    <a:pt x="496" y="273"/>
                  </a:lnTo>
                  <a:lnTo>
                    <a:pt x="490" y="275"/>
                  </a:lnTo>
                  <a:lnTo>
                    <a:pt x="484" y="278"/>
                  </a:lnTo>
                  <a:lnTo>
                    <a:pt x="478" y="281"/>
                  </a:lnTo>
                  <a:lnTo>
                    <a:pt x="472" y="286"/>
                  </a:lnTo>
                  <a:lnTo>
                    <a:pt x="467" y="291"/>
                  </a:lnTo>
                  <a:lnTo>
                    <a:pt x="463" y="295"/>
                  </a:lnTo>
                  <a:lnTo>
                    <a:pt x="345" y="248"/>
                  </a:lnTo>
                  <a:lnTo>
                    <a:pt x="345" y="245"/>
                  </a:lnTo>
                  <a:lnTo>
                    <a:pt x="345" y="240"/>
                  </a:lnTo>
                  <a:lnTo>
                    <a:pt x="345" y="235"/>
                  </a:lnTo>
                  <a:lnTo>
                    <a:pt x="344" y="229"/>
                  </a:lnTo>
                  <a:lnTo>
                    <a:pt x="343" y="223"/>
                  </a:lnTo>
                  <a:lnTo>
                    <a:pt x="341" y="218"/>
                  </a:lnTo>
                  <a:lnTo>
                    <a:pt x="339" y="213"/>
                  </a:lnTo>
                  <a:lnTo>
                    <a:pt x="336" y="207"/>
                  </a:lnTo>
                  <a:lnTo>
                    <a:pt x="332" y="203"/>
                  </a:lnTo>
                  <a:lnTo>
                    <a:pt x="328" y="199"/>
                  </a:lnTo>
                  <a:lnTo>
                    <a:pt x="324" y="194"/>
                  </a:lnTo>
                  <a:lnTo>
                    <a:pt x="319" y="191"/>
                  </a:lnTo>
                  <a:lnTo>
                    <a:pt x="314" y="188"/>
                  </a:lnTo>
                  <a:lnTo>
                    <a:pt x="309" y="186"/>
                  </a:lnTo>
                  <a:lnTo>
                    <a:pt x="303" y="184"/>
                  </a:lnTo>
                  <a:lnTo>
                    <a:pt x="298" y="181"/>
                  </a:lnTo>
                  <a:lnTo>
                    <a:pt x="292" y="181"/>
                  </a:lnTo>
                  <a:lnTo>
                    <a:pt x="285" y="180"/>
                  </a:lnTo>
                  <a:lnTo>
                    <a:pt x="280" y="181"/>
                  </a:lnTo>
                  <a:lnTo>
                    <a:pt x="273" y="181"/>
                  </a:lnTo>
                  <a:lnTo>
                    <a:pt x="268" y="184"/>
                  </a:lnTo>
                  <a:lnTo>
                    <a:pt x="262" y="186"/>
                  </a:lnTo>
                  <a:lnTo>
                    <a:pt x="257" y="188"/>
                  </a:lnTo>
                  <a:lnTo>
                    <a:pt x="252" y="191"/>
                  </a:lnTo>
                  <a:lnTo>
                    <a:pt x="248" y="194"/>
                  </a:lnTo>
                  <a:lnTo>
                    <a:pt x="243" y="199"/>
                  </a:lnTo>
                  <a:lnTo>
                    <a:pt x="239" y="203"/>
                  </a:lnTo>
                  <a:lnTo>
                    <a:pt x="236" y="207"/>
                  </a:lnTo>
                  <a:lnTo>
                    <a:pt x="233" y="213"/>
                  </a:lnTo>
                  <a:lnTo>
                    <a:pt x="230" y="218"/>
                  </a:lnTo>
                  <a:lnTo>
                    <a:pt x="228" y="223"/>
                  </a:lnTo>
                  <a:lnTo>
                    <a:pt x="226" y="229"/>
                  </a:lnTo>
                  <a:lnTo>
                    <a:pt x="225" y="235"/>
                  </a:lnTo>
                  <a:lnTo>
                    <a:pt x="225" y="240"/>
                  </a:lnTo>
                  <a:lnTo>
                    <a:pt x="226" y="248"/>
                  </a:lnTo>
                  <a:lnTo>
                    <a:pt x="227" y="254"/>
                  </a:lnTo>
                  <a:lnTo>
                    <a:pt x="229" y="261"/>
                  </a:lnTo>
                  <a:lnTo>
                    <a:pt x="231" y="267"/>
                  </a:lnTo>
                  <a:lnTo>
                    <a:pt x="94" y="387"/>
                  </a:lnTo>
                  <a:lnTo>
                    <a:pt x="86" y="382"/>
                  </a:lnTo>
                  <a:lnTo>
                    <a:pt x="78" y="379"/>
                  </a:lnTo>
                  <a:lnTo>
                    <a:pt x="68" y="377"/>
                  </a:lnTo>
                  <a:lnTo>
                    <a:pt x="60" y="377"/>
                  </a:lnTo>
                  <a:lnTo>
                    <a:pt x="53" y="377"/>
                  </a:lnTo>
                  <a:lnTo>
                    <a:pt x="47" y="378"/>
                  </a:lnTo>
                  <a:lnTo>
                    <a:pt x="42" y="379"/>
                  </a:lnTo>
                  <a:lnTo>
                    <a:pt x="36" y="381"/>
                  </a:lnTo>
                  <a:lnTo>
                    <a:pt x="31" y="383"/>
                  </a:lnTo>
                  <a:lnTo>
                    <a:pt x="26" y="386"/>
                  </a:lnTo>
                  <a:lnTo>
                    <a:pt x="21" y="391"/>
                  </a:lnTo>
                  <a:lnTo>
                    <a:pt x="17" y="394"/>
                  </a:lnTo>
                  <a:lnTo>
                    <a:pt x="13" y="398"/>
                  </a:lnTo>
                  <a:lnTo>
                    <a:pt x="9" y="402"/>
                  </a:lnTo>
                  <a:lnTo>
                    <a:pt x="6" y="408"/>
                  </a:lnTo>
                  <a:lnTo>
                    <a:pt x="4" y="413"/>
                  </a:lnTo>
                  <a:lnTo>
                    <a:pt x="2" y="419"/>
                  </a:lnTo>
                  <a:lnTo>
                    <a:pt x="1" y="425"/>
                  </a:lnTo>
                  <a:lnTo>
                    <a:pt x="0" y="430"/>
                  </a:lnTo>
                  <a:lnTo>
                    <a:pt x="0" y="437"/>
                  </a:lnTo>
                  <a:lnTo>
                    <a:pt x="0" y="443"/>
                  </a:lnTo>
                  <a:lnTo>
                    <a:pt x="1" y="449"/>
                  </a:lnTo>
                  <a:lnTo>
                    <a:pt x="2" y="455"/>
                  </a:lnTo>
                  <a:lnTo>
                    <a:pt x="4" y="460"/>
                  </a:lnTo>
                  <a:lnTo>
                    <a:pt x="6" y="466"/>
                  </a:lnTo>
                  <a:lnTo>
                    <a:pt x="9" y="470"/>
                  </a:lnTo>
                  <a:lnTo>
                    <a:pt x="13" y="475"/>
                  </a:lnTo>
                  <a:lnTo>
                    <a:pt x="17" y="480"/>
                  </a:lnTo>
                  <a:lnTo>
                    <a:pt x="21" y="483"/>
                  </a:lnTo>
                  <a:lnTo>
                    <a:pt x="26" y="486"/>
                  </a:lnTo>
                  <a:lnTo>
                    <a:pt x="31" y="489"/>
                  </a:lnTo>
                  <a:lnTo>
                    <a:pt x="36" y="493"/>
                  </a:lnTo>
                  <a:lnTo>
                    <a:pt x="42" y="494"/>
                  </a:lnTo>
                  <a:lnTo>
                    <a:pt x="47" y="496"/>
                  </a:lnTo>
                  <a:lnTo>
                    <a:pt x="53" y="497"/>
                  </a:lnTo>
                  <a:lnTo>
                    <a:pt x="60" y="49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</p:grpSp>
      <p:sp>
        <p:nvSpPr>
          <p:cNvPr id="35" name="Freeform 4665" descr="Icon of graph. ">
            <a:extLst>
              <a:ext uri="{FF2B5EF4-FFF2-40B4-BE49-F238E27FC236}">
                <a16:creationId xmlns:a16="http://schemas.microsoft.com/office/drawing/2014/main" id="{557E39B2-E017-4E5C-B53E-DDE3B9D4C92C}"/>
              </a:ext>
            </a:extLst>
          </p:cNvPr>
          <p:cNvSpPr>
            <a:spLocks/>
          </p:cNvSpPr>
          <p:nvPr/>
        </p:nvSpPr>
        <p:spPr bwMode="auto">
          <a:xfrm>
            <a:off x="5908471" y="3505790"/>
            <a:ext cx="260759" cy="260759"/>
          </a:xfrm>
          <a:custGeom>
            <a:avLst/>
            <a:gdLst>
              <a:gd name="T0" fmla="*/ 761 w 904"/>
              <a:gd name="T1" fmla="*/ 213 h 903"/>
              <a:gd name="T2" fmla="*/ 754 w 904"/>
              <a:gd name="T3" fmla="*/ 225 h 903"/>
              <a:gd name="T4" fmla="*/ 576 w 904"/>
              <a:gd name="T5" fmla="*/ 277 h 903"/>
              <a:gd name="T6" fmla="*/ 498 w 904"/>
              <a:gd name="T7" fmla="*/ 298 h 903"/>
              <a:gd name="T8" fmla="*/ 431 w 904"/>
              <a:gd name="T9" fmla="*/ 329 h 903"/>
              <a:gd name="T10" fmla="*/ 578 w 904"/>
              <a:gd name="T11" fmla="*/ 170 h 903"/>
              <a:gd name="T12" fmla="*/ 618 w 904"/>
              <a:gd name="T13" fmla="*/ 180 h 903"/>
              <a:gd name="T14" fmla="*/ 661 w 904"/>
              <a:gd name="T15" fmla="*/ 169 h 903"/>
              <a:gd name="T16" fmla="*/ 693 w 904"/>
              <a:gd name="T17" fmla="*/ 141 h 903"/>
              <a:gd name="T18" fmla="*/ 707 w 904"/>
              <a:gd name="T19" fmla="*/ 99 h 903"/>
              <a:gd name="T20" fmla="*/ 701 w 904"/>
              <a:gd name="T21" fmla="*/ 55 h 903"/>
              <a:gd name="T22" fmla="*/ 676 w 904"/>
              <a:gd name="T23" fmla="*/ 20 h 903"/>
              <a:gd name="T24" fmla="*/ 636 w 904"/>
              <a:gd name="T25" fmla="*/ 2 h 903"/>
              <a:gd name="T26" fmla="*/ 591 w 904"/>
              <a:gd name="T27" fmla="*/ 4 h 903"/>
              <a:gd name="T28" fmla="*/ 554 w 904"/>
              <a:gd name="T29" fmla="*/ 25 h 903"/>
              <a:gd name="T30" fmla="*/ 531 w 904"/>
              <a:gd name="T31" fmla="*/ 63 h 903"/>
              <a:gd name="T32" fmla="*/ 532 w 904"/>
              <a:gd name="T33" fmla="*/ 118 h 903"/>
              <a:gd name="T34" fmla="*/ 369 w 904"/>
              <a:gd name="T35" fmla="*/ 289 h 903"/>
              <a:gd name="T36" fmla="*/ 325 w 904"/>
              <a:gd name="T37" fmla="*/ 289 h 903"/>
              <a:gd name="T38" fmla="*/ 294 w 904"/>
              <a:gd name="T39" fmla="*/ 308 h 903"/>
              <a:gd name="T40" fmla="*/ 275 w 904"/>
              <a:gd name="T41" fmla="*/ 338 h 903"/>
              <a:gd name="T42" fmla="*/ 275 w 904"/>
              <a:gd name="T43" fmla="*/ 383 h 903"/>
              <a:gd name="T44" fmla="*/ 113 w 904"/>
              <a:gd name="T45" fmla="*/ 545 h 903"/>
              <a:gd name="T46" fmla="*/ 64 w 904"/>
              <a:gd name="T47" fmla="*/ 546 h 903"/>
              <a:gd name="T48" fmla="*/ 26 w 904"/>
              <a:gd name="T49" fmla="*/ 568 h 903"/>
              <a:gd name="T50" fmla="*/ 5 w 904"/>
              <a:gd name="T51" fmla="*/ 605 h 903"/>
              <a:gd name="T52" fmla="*/ 3 w 904"/>
              <a:gd name="T53" fmla="*/ 650 h 903"/>
              <a:gd name="T54" fmla="*/ 21 w 904"/>
              <a:gd name="T55" fmla="*/ 690 h 903"/>
              <a:gd name="T56" fmla="*/ 56 w 904"/>
              <a:gd name="T57" fmla="*/ 716 h 903"/>
              <a:gd name="T58" fmla="*/ 100 w 904"/>
              <a:gd name="T59" fmla="*/ 722 h 903"/>
              <a:gd name="T60" fmla="*/ 142 w 904"/>
              <a:gd name="T61" fmla="*/ 706 h 903"/>
              <a:gd name="T62" fmla="*/ 170 w 904"/>
              <a:gd name="T63" fmla="*/ 675 h 903"/>
              <a:gd name="T64" fmla="*/ 181 w 904"/>
              <a:gd name="T65" fmla="*/ 632 h 903"/>
              <a:gd name="T66" fmla="*/ 171 w 904"/>
              <a:gd name="T67" fmla="*/ 591 h 903"/>
              <a:gd name="T68" fmla="*/ 316 w 904"/>
              <a:gd name="T69" fmla="*/ 430 h 903"/>
              <a:gd name="T70" fmla="*/ 286 w 904"/>
              <a:gd name="T71" fmla="*/ 538 h 903"/>
              <a:gd name="T72" fmla="*/ 271 w 904"/>
              <a:gd name="T73" fmla="*/ 753 h 903"/>
              <a:gd name="T74" fmla="*/ 216 w 904"/>
              <a:gd name="T75" fmla="*/ 757 h 903"/>
              <a:gd name="T76" fmla="*/ 212 w 904"/>
              <a:gd name="T77" fmla="*/ 888 h 903"/>
              <a:gd name="T78" fmla="*/ 218 w 904"/>
              <a:gd name="T79" fmla="*/ 901 h 903"/>
              <a:gd name="T80" fmla="*/ 349 w 904"/>
              <a:gd name="T81" fmla="*/ 903 h 903"/>
              <a:gd name="T82" fmla="*/ 361 w 904"/>
              <a:gd name="T83" fmla="*/ 894 h 903"/>
              <a:gd name="T84" fmla="*/ 361 w 904"/>
              <a:gd name="T85" fmla="*/ 762 h 903"/>
              <a:gd name="T86" fmla="*/ 349 w 904"/>
              <a:gd name="T87" fmla="*/ 753 h 903"/>
              <a:gd name="T88" fmla="*/ 305 w 904"/>
              <a:gd name="T89" fmla="*/ 597 h 903"/>
              <a:gd name="T90" fmla="*/ 343 w 904"/>
              <a:gd name="T91" fmla="*/ 469 h 903"/>
              <a:gd name="T92" fmla="*/ 383 w 904"/>
              <a:gd name="T93" fmla="*/ 426 h 903"/>
              <a:gd name="T94" fmla="*/ 418 w 904"/>
              <a:gd name="T95" fmla="*/ 383 h 903"/>
              <a:gd name="T96" fmla="*/ 471 w 904"/>
              <a:gd name="T97" fmla="*/ 342 h 903"/>
              <a:gd name="T98" fmla="*/ 544 w 904"/>
              <a:gd name="T99" fmla="*/ 315 h 903"/>
              <a:gd name="T100" fmla="*/ 627 w 904"/>
              <a:gd name="T101" fmla="*/ 302 h 903"/>
              <a:gd name="T102" fmla="*/ 754 w 904"/>
              <a:gd name="T103" fmla="*/ 348 h 903"/>
              <a:gd name="T104" fmla="*/ 763 w 904"/>
              <a:gd name="T105" fmla="*/ 360 h 903"/>
              <a:gd name="T106" fmla="*/ 895 w 904"/>
              <a:gd name="T107" fmla="*/ 360 h 903"/>
              <a:gd name="T108" fmla="*/ 904 w 904"/>
              <a:gd name="T109" fmla="*/ 348 h 903"/>
              <a:gd name="T110" fmla="*/ 902 w 904"/>
              <a:gd name="T111" fmla="*/ 217 h 903"/>
              <a:gd name="T112" fmla="*/ 889 w 904"/>
              <a:gd name="T113" fmla="*/ 211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04" h="903">
                <a:moveTo>
                  <a:pt x="889" y="211"/>
                </a:moveTo>
                <a:lnTo>
                  <a:pt x="768" y="211"/>
                </a:lnTo>
                <a:lnTo>
                  <a:pt x="765" y="211"/>
                </a:lnTo>
                <a:lnTo>
                  <a:pt x="763" y="212"/>
                </a:lnTo>
                <a:lnTo>
                  <a:pt x="761" y="213"/>
                </a:lnTo>
                <a:lnTo>
                  <a:pt x="758" y="215"/>
                </a:lnTo>
                <a:lnTo>
                  <a:pt x="756" y="217"/>
                </a:lnTo>
                <a:lnTo>
                  <a:pt x="755" y="220"/>
                </a:lnTo>
                <a:lnTo>
                  <a:pt x="754" y="222"/>
                </a:lnTo>
                <a:lnTo>
                  <a:pt x="754" y="225"/>
                </a:lnTo>
                <a:lnTo>
                  <a:pt x="754" y="271"/>
                </a:lnTo>
                <a:lnTo>
                  <a:pt x="663" y="271"/>
                </a:lnTo>
                <a:lnTo>
                  <a:pt x="627" y="272"/>
                </a:lnTo>
                <a:lnTo>
                  <a:pt x="593" y="275"/>
                </a:lnTo>
                <a:lnTo>
                  <a:pt x="576" y="277"/>
                </a:lnTo>
                <a:lnTo>
                  <a:pt x="561" y="281"/>
                </a:lnTo>
                <a:lnTo>
                  <a:pt x="545" y="284"/>
                </a:lnTo>
                <a:lnTo>
                  <a:pt x="529" y="287"/>
                </a:lnTo>
                <a:lnTo>
                  <a:pt x="513" y="292"/>
                </a:lnTo>
                <a:lnTo>
                  <a:pt x="498" y="298"/>
                </a:lnTo>
                <a:lnTo>
                  <a:pt x="484" y="302"/>
                </a:lnTo>
                <a:lnTo>
                  <a:pt x="470" y="309"/>
                </a:lnTo>
                <a:lnTo>
                  <a:pt x="457" y="315"/>
                </a:lnTo>
                <a:lnTo>
                  <a:pt x="443" y="323"/>
                </a:lnTo>
                <a:lnTo>
                  <a:pt x="431" y="329"/>
                </a:lnTo>
                <a:lnTo>
                  <a:pt x="418" y="337"/>
                </a:lnTo>
                <a:lnTo>
                  <a:pt x="415" y="328"/>
                </a:lnTo>
                <a:lnTo>
                  <a:pt x="409" y="319"/>
                </a:lnTo>
                <a:lnTo>
                  <a:pt x="565" y="163"/>
                </a:lnTo>
                <a:lnTo>
                  <a:pt x="578" y="170"/>
                </a:lnTo>
                <a:lnTo>
                  <a:pt x="590" y="176"/>
                </a:lnTo>
                <a:lnTo>
                  <a:pt x="597" y="178"/>
                </a:lnTo>
                <a:lnTo>
                  <a:pt x="604" y="179"/>
                </a:lnTo>
                <a:lnTo>
                  <a:pt x="610" y="180"/>
                </a:lnTo>
                <a:lnTo>
                  <a:pt x="618" y="180"/>
                </a:lnTo>
                <a:lnTo>
                  <a:pt x="627" y="180"/>
                </a:lnTo>
                <a:lnTo>
                  <a:pt x="636" y="178"/>
                </a:lnTo>
                <a:lnTo>
                  <a:pt x="644" y="176"/>
                </a:lnTo>
                <a:lnTo>
                  <a:pt x="653" y="173"/>
                </a:lnTo>
                <a:lnTo>
                  <a:pt x="661" y="169"/>
                </a:lnTo>
                <a:lnTo>
                  <a:pt x="668" y="164"/>
                </a:lnTo>
                <a:lnTo>
                  <a:pt x="676" y="160"/>
                </a:lnTo>
                <a:lnTo>
                  <a:pt x="681" y="154"/>
                </a:lnTo>
                <a:lnTo>
                  <a:pt x="687" y="147"/>
                </a:lnTo>
                <a:lnTo>
                  <a:pt x="693" y="141"/>
                </a:lnTo>
                <a:lnTo>
                  <a:pt x="697" y="133"/>
                </a:lnTo>
                <a:lnTo>
                  <a:pt x="701" y="125"/>
                </a:lnTo>
                <a:lnTo>
                  <a:pt x="704" y="117"/>
                </a:lnTo>
                <a:lnTo>
                  <a:pt x="706" y="108"/>
                </a:lnTo>
                <a:lnTo>
                  <a:pt x="707" y="99"/>
                </a:lnTo>
                <a:lnTo>
                  <a:pt x="709" y="90"/>
                </a:lnTo>
                <a:lnTo>
                  <a:pt x="707" y="81"/>
                </a:lnTo>
                <a:lnTo>
                  <a:pt x="706" y="72"/>
                </a:lnTo>
                <a:lnTo>
                  <a:pt x="704" y="63"/>
                </a:lnTo>
                <a:lnTo>
                  <a:pt x="701" y="55"/>
                </a:lnTo>
                <a:lnTo>
                  <a:pt x="697" y="47"/>
                </a:lnTo>
                <a:lnTo>
                  <a:pt x="693" y="39"/>
                </a:lnTo>
                <a:lnTo>
                  <a:pt x="687" y="32"/>
                </a:lnTo>
                <a:lnTo>
                  <a:pt x="681" y="25"/>
                </a:lnTo>
                <a:lnTo>
                  <a:pt x="676" y="20"/>
                </a:lnTo>
                <a:lnTo>
                  <a:pt x="668" y="15"/>
                </a:lnTo>
                <a:lnTo>
                  <a:pt x="661" y="11"/>
                </a:lnTo>
                <a:lnTo>
                  <a:pt x="653" y="6"/>
                </a:lnTo>
                <a:lnTo>
                  <a:pt x="644" y="4"/>
                </a:lnTo>
                <a:lnTo>
                  <a:pt x="636" y="2"/>
                </a:lnTo>
                <a:lnTo>
                  <a:pt x="627" y="0"/>
                </a:lnTo>
                <a:lnTo>
                  <a:pt x="618" y="0"/>
                </a:lnTo>
                <a:lnTo>
                  <a:pt x="609" y="0"/>
                </a:lnTo>
                <a:lnTo>
                  <a:pt x="600" y="2"/>
                </a:lnTo>
                <a:lnTo>
                  <a:pt x="591" y="4"/>
                </a:lnTo>
                <a:lnTo>
                  <a:pt x="583" y="6"/>
                </a:lnTo>
                <a:lnTo>
                  <a:pt x="575" y="11"/>
                </a:lnTo>
                <a:lnTo>
                  <a:pt x="567" y="15"/>
                </a:lnTo>
                <a:lnTo>
                  <a:pt x="561" y="20"/>
                </a:lnTo>
                <a:lnTo>
                  <a:pt x="554" y="25"/>
                </a:lnTo>
                <a:lnTo>
                  <a:pt x="548" y="32"/>
                </a:lnTo>
                <a:lnTo>
                  <a:pt x="543" y="39"/>
                </a:lnTo>
                <a:lnTo>
                  <a:pt x="538" y="47"/>
                </a:lnTo>
                <a:lnTo>
                  <a:pt x="535" y="55"/>
                </a:lnTo>
                <a:lnTo>
                  <a:pt x="531" y="63"/>
                </a:lnTo>
                <a:lnTo>
                  <a:pt x="529" y="72"/>
                </a:lnTo>
                <a:lnTo>
                  <a:pt x="528" y="81"/>
                </a:lnTo>
                <a:lnTo>
                  <a:pt x="528" y="90"/>
                </a:lnTo>
                <a:lnTo>
                  <a:pt x="529" y="105"/>
                </a:lnTo>
                <a:lnTo>
                  <a:pt x="532" y="118"/>
                </a:lnTo>
                <a:lnTo>
                  <a:pt x="537" y="131"/>
                </a:lnTo>
                <a:lnTo>
                  <a:pt x="545" y="142"/>
                </a:lnTo>
                <a:lnTo>
                  <a:pt x="388" y="298"/>
                </a:lnTo>
                <a:lnTo>
                  <a:pt x="379" y="293"/>
                </a:lnTo>
                <a:lnTo>
                  <a:pt x="369" y="289"/>
                </a:lnTo>
                <a:lnTo>
                  <a:pt x="358" y="286"/>
                </a:lnTo>
                <a:lnTo>
                  <a:pt x="347" y="285"/>
                </a:lnTo>
                <a:lnTo>
                  <a:pt x="339" y="286"/>
                </a:lnTo>
                <a:lnTo>
                  <a:pt x="331" y="287"/>
                </a:lnTo>
                <a:lnTo>
                  <a:pt x="325" y="289"/>
                </a:lnTo>
                <a:lnTo>
                  <a:pt x="318" y="292"/>
                </a:lnTo>
                <a:lnTo>
                  <a:pt x="311" y="294"/>
                </a:lnTo>
                <a:lnTo>
                  <a:pt x="304" y="299"/>
                </a:lnTo>
                <a:lnTo>
                  <a:pt x="299" y="303"/>
                </a:lnTo>
                <a:lnTo>
                  <a:pt x="294" y="308"/>
                </a:lnTo>
                <a:lnTo>
                  <a:pt x="288" y="313"/>
                </a:lnTo>
                <a:lnTo>
                  <a:pt x="284" y="319"/>
                </a:lnTo>
                <a:lnTo>
                  <a:pt x="281" y="325"/>
                </a:lnTo>
                <a:lnTo>
                  <a:pt x="277" y="332"/>
                </a:lnTo>
                <a:lnTo>
                  <a:pt x="275" y="338"/>
                </a:lnTo>
                <a:lnTo>
                  <a:pt x="273" y="346"/>
                </a:lnTo>
                <a:lnTo>
                  <a:pt x="271" y="353"/>
                </a:lnTo>
                <a:lnTo>
                  <a:pt x="271" y="361"/>
                </a:lnTo>
                <a:lnTo>
                  <a:pt x="273" y="372"/>
                </a:lnTo>
                <a:lnTo>
                  <a:pt x="275" y="383"/>
                </a:lnTo>
                <a:lnTo>
                  <a:pt x="278" y="393"/>
                </a:lnTo>
                <a:lnTo>
                  <a:pt x="284" y="403"/>
                </a:lnTo>
                <a:lnTo>
                  <a:pt x="134" y="553"/>
                </a:lnTo>
                <a:lnTo>
                  <a:pt x="124" y="547"/>
                </a:lnTo>
                <a:lnTo>
                  <a:pt x="113" y="545"/>
                </a:lnTo>
                <a:lnTo>
                  <a:pt x="102" y="543"/>
                </a:lnTo>
                <a:lnTo>
                  <a:pt x="91" y="542"/>
                </a:lnTo>
                <a:lnTo>
                  <a:pt x="82" y="542"/>
                </a:lnTo>
                <a:lnTo>
                  <a:pt x="73" y="544"/>
                </a:lnTo>
                <a:lnTo>
                  <a:pt x="64" y="546"/>
                </a:lnTo>
                <a:lnTo>
                  <a:pt x="56" y="548"/>
                </a:lnTo>
                <a:lnTo>
                  <a:pt x="48" y="553"/>
                </a:lnTo>
                <a:lnTo>
                  <a:pt x="40" y="557"/>
                </a:lnTo>
                <a:lnTo>
                  <a:pt x="33" y="562"/>
                </a:lnTo>
                <a:lnTo>
                  <a:pt x="26" y="568"/>
                </a:lnTo>
                <a:lnTo>
                  <a:pt x="21" y="574"/>
                </a:lnTo>
                <a:lnTo>
                  <a:pt x="16" y="581"/>
                </a:lnTo>
                <a:lnTo>
                  <a:pt x="12" y="589"/>
                </a:lnTo>
                <a:lnTo>
                  <a:pt x="7" y="597"/>
                </a:lnTo>
                <a:lnTo>
                  <a:pt x="5" y="605"/>
                </a:lnTo>
                <a:lnTo>
                  <a:pt x="3" y="614"/>
                </a:lnTo>
                <a:lnTo>
                  <a:pt x="0" y="623"/>
                </a:lnTo>
                <a:lnTo>
                  <a:pt x="0" y="632"/>
                </a:lnTo>
                <a:lnTo>
                  <a:pt x="0" y="641"/>
                </a:lnTo>
                <a:lnTo>
                  <a:pt x="3" y="650"/>
                </a:lnTo>
                <a:lnTo>
                  <a:pt x="5" y="659"/>
                </a:lnTo>
                <a:lnTo>
                  <a:pt x="7" y="667"/>
                </a:lnTo>
                <a:lnTo>
                  <a:pt x="12" y="675"/>
                </a:lnTo>
                <a:lnTo>
                  <a:pt x="16" y="683"/>
                </a:lnTo>
                <a:lnTo>
                  <a:pt x="21" y="690"/>
                </a:lnTo>
                <a:lnTo>
                  <a:pt x="26" y="696"/>
                </a:lnTo>
                <a:lnTo>
                  <a:pt x="33" y="702"/>
                </a:lnTo>
                <a:lnTo>
                  <a:pt x="40" y="706"/>
                </a:lnTo>
                <a:lnTo>
                  <a:pt x="48" y="711"/>
                </a:lnTo>
                <a:lnTo>
                  <a:pt x="56" y="716"/>
                </a:lnTo>
                <a:lnTo>
                  <a:pt x="64" y="718"/>
                </a:lnTo>
                <a:lnTo>
                  <a:pt x="73" y="720"/>
                </a:lnTo>
                <a:lnTo>
                  <a:pt x="82" y="722"/>
                </a:lnTo>
                <a:lnTo>
                  <a:pt x="91" y="722"/>
                </a:lnTo>
                <a:lnTo>
                  <a:pt x="100" y="722"/>
                </a:lnTo>
                <a:lnTo>
                  <a:pt x="109" y="720"/>
                </a:lnTo>
                <a:lnTo>
                  <a:pt x="118" y="718"/>
                </a:lnTo>
                <a:lnTo>
                  <a:pt x="126" y="716"/>
                </a:lnTo>
                <a:lnTo>
                  <a:pt x="134" y="711"/>
                </a:lnTo>
                <a:lnTo>
                  <a:pt x="142" y="706"/>
                </a:lnTo>
                <a:lnTo>
                  <a:pt x="148" y="702"/>
                </a:lnTo>
                <a:lnTo>
                  <a:pt x="155" y="696"/>
                </a:lnTo>
                <a:lnTo>
                  <a:pt x="161" y="690"/>
                </a:lnTo>
                <a:lnTo>
                  <a:pt x="165" y="683"/>
                </a:lnTo>
                <a:lnTo>
                  <a:pt x="170" y="675"/>
                </a:lnTo>
                <a:lnTo>
                  <a:pt x="174" y="667"/>
                </a:lnTo>
                <a:lnTo>
                  <a:pt x="177" y="659"/>
                </a:lnTo>
                <a:lnTo>
                  <a:pt x="179" y="650"/>
                </a:lnTo>
                <a:lnTo>
                  <a:pt x="181" y="641"/>
                </a:lnTo>
                <a:lnTo>
                  <a:pt x="181" y="632"/>
                </a:lnTo>
                <a:lnTo>
                  <a:pt x="181" y="623"/>
                </a:lnTo>
                <a:lnTo>
                  <a:pt x="180" y="615"/>
                </a:lnTo>
                <a:lnTo>
                  <a:pt x="178" y="607"/>
                </a:lnTo>
                <a:lnTo>
                  <a:pt x="174" y="599"/>
                </a:lnTo>
                <a:lnTo>
                  <a:pt x="171" y="591"/>
                </a:lnTo>
                <a:lnTo>
                  <a:pt x="168" y="585"/>
                </a:lnTo>
                <a:lnTo>
                  <a:pt x="163" y="578"/>
                </a:lnTo>
                <a:lnTo>
                  <a:pt x="157" y="571"/>
                </a:lnTo>
                <a:lnTo>
                  <a:pt x="305" y="424"/>
                </a:lnTo>
                <a:lnTo>
                  <a:pt x="316" y="430"/>
                </a:lnTo>
                <a:lnTo>
                  <a:pt x="328" y="433"/>
                </a:lnTo>
                <a:lnTo>
                  <a:pt x="314" y="457"/>
                </a:lnTo>
                <a:lnTo>
                  <a:pt x="303" y="483"/>
                </a:lnTo>
                <a:lnTo>
                  <a:pt x="294" y="510"/>
                </a:lnTo>
                <a:lnTo>
                  <a:pt x="286" y="538"/>
                </a:lnTo>
                <a:lnTo>
                  <a:pt x="279" y="568"/>
                </a:lnTo>
                <a:lnTo>
                  <a:pt x="275" y="598"/>
                </a:lnTo>
                <a:lnTo>
                  <a:pt x="273" y="630"/>
                </a:lnTo>
                <a:lnTo>
                  <a:pt x="271" y="662"/>
                </a:lnTo>
                <a:lnTo>
                  <a:pt x="271" y="753"/>
                </a:lnTo>
                <a:lnTo>
                  <a:pt x="226" y="753"/>
                </a:lnTo>
                <a:lnTo>
                  <a:pt x="223" y="753"/>
                </a:lnTo>
                <a:lnTo>
                  <a:pt x="221" y="754"/>
                </a:lnTo>
                <a:lnTo>
                  <a:pt x="218" y="755"/>
                </a:lnTo>
                <a:lnTo>
                  <a:pt x="216" y="757"/>
                </a:lnTo>
                <a:lnTo>
                  <a:pt x="214" y="760"/>
                </a:lnTo>
                <a:lnTo>
                  <a:pt x="213" y="762"/>
                </a:lnTo>
                <a:lnTo>
                  <a:pt x="212" y="764"/>
                </a:lnTo>
                <a:lnTo>
                  <a:pt x="212" y="767"/>
                </a:lnTo>
                <a:lnTo>
                  <a:pt x="212" y="888"/>
                </a:lnTo>
                <a:lnTo>
                  <a:pt x="212" y="891"/>
                </a:lnTo>
                <a:lnTo>
                  <a:pt x="213" y="894"/>
                </a:lnTo>
                <a:lnTo>
                  <a:pt x="214" y="896"/>
                </a:lnTo>
                <a:lnTo>
                  <a:pt x="216" y="898"/>
                </a:lnTo>
                <a:lnTo>
                  <a:pt x="218" y="901"/>
                </a:lnTo>
                <a:lnTo>
                  <a:pt x="221" y="902"/>
                </a:lnTo>
                <a:lnTo>
                  <a:pt x="223" y="903"/>
                </a:lnTo>
                <a:lnTo>
                  <a:pt x="226" y="903"/>
                </a:lnTo>
                <a:lnTo>
                  <a:pt x="347" y="903"/>
                </a:lnTo>
                <a:lnTo>
                  <a:pt x="349" y="903"/>
                </a:lnTo>
                <a:lnTo>
                  <a:pt x="353" y="902"/>
                </a:lnTo>
                <a:lnTo>
                  <a:pt x="355" y="901"/>
                </a:lnTo>
                <a:lnTo>
                  <a:pt x="357" y="898"/>
                </a:lnTo>
                <a:lnTo>
                  <a:pt x="360" y="896"/>
                </a:lnTo>
                <a:lnTo>
                  <a:pt x="361" y="894"/>
                </a:lnTo>
                <a:lnTo>
                  <a:pt x="362" y="891"/>
                </a:lnTo>
                <a:lnTo>
                  <a:pt x="362" y="888"/>
                </a:lnTo>
                <a:lnTo>
                  <a:pt x="362" y="767"/>
                </a:lnTo>
                <a:lnTo>
                  <a:pt x="362" y="764"/>
                </a:lnTo>
                <a:lnTo>
                  <a:pt x="361" y="762"/>
                </a:lnTo>
                <a:lnTo>
                  <a:pt x="360" y="760"/>
                </a:lnTo>
                <a:lnTo>
                  <a:pt x="357" y="757"/>
                </a:lnTo>
                <a:lnTo>
                  <a:pt x="355" y="755"/>
                </a:lnTo>
                <a:lnTo>
                  <a:pt x="353" y="754"/>
                </a:lnTo>
                <a:lnTo>
                  <a:pt x="349" y="753"/>
                </a:lnTo>
                <a:lnTo>
                  <a:pt x="347" y="753"/>
                </a:lnTo>
                <a:lnTo>
                  <a:pt x="302" y="753"/>
                </a:lnTo>
                <a:lnTo>
                  <a:pt x="302" y="662"/>
                </a:lnTo>
                <a:lnTo>
                  <a:pt x="303" y="629"/>
                </a:lnTo>
                <a:lnTo>
                  <a:pt x="305" y="597"/>
                </a:lnTo>
                <a:lnTo>
                  <a:pt x="310" y="566"/>
                </a:lnTo>
                <a:lnTo>
                  <a:pt x="317" y="537"/>
                </a:lnTo>
                <a:lnTo>
                  <a:pt x="326" y="509"/>
                </a:lnTo>
                <a:lnTo>
                  <a:pt x="336" y="482"/>
                </a:lnTo>
                <a:lnTo>
                  <a:pt x="343" y="469"/>
                </a:lnTo>
                <a:lnTo>
                  <a:pt x="348" y="457"/>
                </a:lnTo>
                <a:lnTo>
                  <a:pt x="355" y="446"/>
                </a:lnTo>
                <a:lnTo>
                  <a:pt x="363" y="434"/>
                </a:lnTo>
                <a:lnTo>
                  <a:pt x="373" y="431"/>
                </a:lnTo>
                <a:lnTo>
                  <a:pt x="383" y="426"/>
                </a:lnTo>
                <a:lnTo>
                  <a:pt x="393" y="420"/>
                </a:lnTo>
                <a:lnTo>
                  <a:pt x="401" y="413"/>
                </a:lnTo>
                <a:lnTo>
                  <a:pt x="408" y="404"/>
                </a:lnTo>
                <a:lnTo>
                  <a:pt x="414" y="395"/>
                </a:lnTo>
                <a:lnTo>
                  <a:pt x="418" y="383"/>
                </a:lnTo>
                <a:lnTo>
                  <a:pt x="421" y="372"/>
                </a:lnTo>
                <a:lnTo>
                  <a:pt x="433" y="364"/>
                </a:lnTo>
                <a:lnTo>
                  <a:pt x="445" y="356"/>
                </a:lnTo>
                <a:lnTo>
                  <a:pt x="458" y="348"/>
                </a:lnTo>
                <a:lnTo>
                  <a:pt x="471" y="342"/>
                </a:lnTo>
                <a:lnTo>
                  <a:pt x="485" y="335"/>
                </a:lnTo>
                <a:lnTo>
                  <a:pt x="498" y="329"/>
                </a:lnTo>
                <a:lnTo>
                  <a:pt x="513" y="324"/>
                </a:lnTo>
                <a:lnTo>
                  <a:pt x="529" y="319"/>
                </a:lnTo>
                <a:lnTo>
                  <a:pt x="544" y="315"/>
                </a:lnTo>
                <a:lnTo>
                  <a:pt x="559" y="311"/>
                </a:lnTo>
                <a:lnTo>
                  <a:pt x="576" y="308"/>
                </a:lnTo>
                <a:lnTo>
                  <a:pt x="593" y="306"/>
                </a:lnTo>
                <a:lnTo>
                  <a:pt x="610" y="303"/>
                </a:lnTo>
                <a:lnTo>
                  <a:pt x="627" y="302"/>
                </a:lnTo>
                <a:lnTo>
                  <a:pt x="645" y="301"/>
                </a:lnTo>
                <a:lnTo>
                  <a:pt x="663" y="301"/>
                </a:lnTo>
                <a:lnTo>
                  <a:pt x="754" y="301"/>
                </a:lnTo>
                <a:lnTo>
                  <a:pt x="754" y="346"/>
                </a:lnTo>
                <a:lnTo>
                  <a:pt x="754" y="348"/>
                </a:lnTo>
                <a:lnTo>
                  <a:pt x="755" y="352"/>
                </a:lnTo>
                <a:lnTo>
                  <a:pt x="756" y="354"/>
                </a:lnTo>
                <a:lnTo>
                  <a:pt x="758" y="356"/>
                </a:lnTo>
                <a:lnTo>
                  <a:pt x="761" y="359"/>
                </a:lnTo>
                <a:lnTo>
                  <a:pt x="763" y="360"/>
                </a:lnTo>
                <a:lnTo>
                  <a:pt x="765" y="361"/>
                </a:lnTo>
                <a:lnTo>
                  <a:pt x="768" y="361"/>
                </a:lnTo>
                <a:lnTo>
                  <a:pt x="889" y="361"/>
                </a:lnTo>
                <a:lnTo>
                  <a:pt x="892" y="361"/>
                </a:lnTo>
                <a:lnTo>
                  <a:pt x="895" y="360"/>
                </a:lnTo>
                <a:lnTo>
                  <a:pt x="897" y="359"/>
                </a:lnTo>
                <a:lnTo>
                  <a:pt x="899" y="356"/>
                </a:lnTo>
                <a:lnTo>
                  <a:pt x="902" y="354"/>
                </a:lnTo>
                <a:lnTo>
                  <a:pt x="903" y="352"/>
                </a:lnTo>
                <a:lnTo>
                  <a:pt x="904" y="348"/>
                </a:lnTo>
                <a:lnTo>
                  <a:pt x="904" y="346"/>
                </a:lnTo>
                <a:lnTo>
                  <a:pt x="904" y="225"/>
                </a:lnTo>
                <a:lnTo>
                  <a:pt x="904" y="222"/>
                </a:lnTo>
                <a:lnTo>
                  <a:pt x="903" y="220"/>
                </a:lnTo>
                <a:lnTo>
                  <a:pt x="902" y="217"/>
                </a:lnTo>
                <a:lnTo>
                  <a:pt x="899" y="215"/>
                </a:lnTo>
                <a:lnTo>
                  <a:pt x="897" y="213"/>
                </a:lnTo>
                <a:lnTo>
                  <a:pt x="895" y="212"/>
                </a:lnTo>
                <a:lnTo>
                  <a:pt x="892" y="211"/>
                </a:lnTo>
                <a:lnTo>
                  <a:pt x="889" y="2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45" name="Content Placeholder 2">
            <a:extLst>
              <a:ext uri="{FF2B5EF4-FFF2-40B4-BE49-F238E27FC236}">
                <a16:creationId xmlns:a16="http://schemas.microsoft.com/office/drawing/2014/main" id="{364D59F1-62EA-4369-995C-CF54F720A32F}"/>
              </a:ext>
            </a:extLst>
          </p:cNvPr>
          <p:cNvSpPr txBox="1">
            <a:spLocks/>
          </p:cNvSpPr>
          <p:nvPr/>
        </p:nvSpPr>
        <p:spPr>
          <a:xfrm>
            <a:off x="371959" y="1540402"/>
            <a:ext cx="8574817" cy="3393237"/>
          </a:xfrm>
          <a:prstGeom prst="rect">
            <a:avLst/>
          </a:prstGeom>
        </p:spPr>
        <p:txBody>
          <a:bodyPr vert="horz" lIns="68580" tIns="34290" rIns="68580" bIns="34290" rtlCol="0" anchor="t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Jesus’ commission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: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en-US" sz="28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“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Preach saying, ‘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the kingdom of heaven is at hand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.’”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(10:7)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Confirm the message with miracles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(10:8)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Trust God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for your provisions and your message </a:t>
            </a:r>
            <a:b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(10:9-10; 19-20)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Preach wherever the gospel is received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, move on when it isn’t.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(10:11-15, 23)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62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131094"/>
            <a:ext cx="7886700" cy="994172"/>
          </a:xfrm>
        </p:spPr>
        <p:txBody>
          <a:bodyPr/>
          <a:lstStyle/>
          <a:p>
            <a:r>
              <a:rPr lang="en-US" dirty="0"/>
              <a:t>Project analysis slide 2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331242" y="654006"/>
            <a:ext cx="1812758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671908"/>
            <a:ext cx="1844842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 descr="Icons of bar chart and line graph.">
            <a:extLst>
              <a:ext uri="{FF2B5EF4-FFF2-40B4-BE49-F238E27FC236}">
                <a16:creationId xmlns:a16="http://schemas.microsoft.com/office/drawing/2014/main" id="{044C3643-8A0E-47C1-BEB8-C73203B5E58D}"/>
              </a:ext>
            </a:extLst>
          </p:cNvPr>
          <p:cNvGrpSpPr/>
          <p:nvPr/>
        </p:nvGrpSpPr>
        <p:grpSpPr>
          <a:xfrm>
            <a:off x="3536746" y="2215153"/>
            <a:ext cx="260759" cy="260759"/>
            <a:chOff x="4319588" y="2492375"/>
            <a:chExt cx="287338" cy="287338"/>
          </a:xfrm>
          <a:solidFill>
            <a:schemeClr val="bg1"/>
          </a:solidFill>
        </p:grpSpPr>
        <p:sp>
          <p:nvSpPr>
            <p:cNvPr id="32" name="Freeform 372">
              <a:extLst>
                <a:ext uri="{FF2B5EF4-FFF2-40B4-BE49-F238E27FC236}">
                  <a16:creationId xmlns:a16="http://schemas.microsoft.com/office/drawing/2014/main" id="{56E8F5A5-5318-470B-8F42-337C264086A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9588" y="2587625"/>
              <a:ext cx="287338" cy="192088"/>
            </a:xfrm>
            <a:custGeom>
              <a:avLst/>
              <a:gdLst>
                <a:gd name="T0" fmla="*/ 843 w 904"/>
                <a:gd name="T1" fmla="*/ 572 h 602"/>
                <a:gd name="T2" fmla="*/ 843 w 904"/>
                <a:gd name="T3" fmla="*/ 12 h 602"/>
                <a:gd name="T4" fmla="*/ 841 w 904"/>
                <a:gd name="T5" fmla="*/ 7 h 602"/>
                <a:gd name="T6" fmla="*/ 836 w 904"/>
                <a:gd name="T7" fmla="*/ 3 h 602"/>
                <a:gd name="T8" fmla="*/ 831 w 904"/>
                <a:gd name="T9" fmla="*/ 1 h 602"/>
                <a:gd name="T10" fmla="*/ 708 w 904"/>
                <a:gd name="T11" fmla="*/ 0 h 602"/>
                <a:gd name="T12" fmla="*/ 702 w 904"/>
                <a:gd name="T13" fmla="*/ 2 h 602"/>
                <a:gd name="T14" fmla="*/ 697 w 904"/>
                <a:gd name="T15" fmla="*/ 5 h 602"/>
                <a:gd name="T16" fmla="*/ 694 w 904"/>
                <a:gd name="T17" fmla="*/ 9 h 602"/>
                <a:gd name="T18" fmla="*/ 693 w 904"/>
                <a:gd name="T19" fmla="*/ 16 h 602"/>
                <a:gd name="T20" fmla="*/ 632 w 904"/>
                <a:gd name="T21" fmla="*/ 572 h 602"/>
                <a:gd name="T22" fmla="*/ 632 w 904"/>
                <a:gd name="T23" fmla="*/ 283 h 602"/>
                <a:gd name="T24" fmla="*/ 630 w 904"/>
                <a:gd name="T25" fmla="*/ 277 h 602"/>
                <a:gd name="T26" fmla="*/ 626 w 904"/>
                <a:gd name="T27" fmla="*/ 274 h 602"/>
                <a:gd name="T28" fmla="*/ 621 w 904"/>
                <a:gd name="T29" fmla="*/ 271 h 602"/>
                <a:gd name="T30" fmla="*/ 497 w 904"/>
                <a:gd name="T31" fmla="*/ 271 h 602"/>
                <a:gd name="T32" fmla="*/ 491 w 904"/>
                <a:gd name="T33" fmla="*/ 272 h 602"/>
                <a:gd name="T34" fmla="*/ 487 w 904"/>
                <a:gd name="T35" fmla="*/ 275 h 602"/>
                <a:gd name="T36" fmla="*/ 483 w 904"/>
                <a:gd name="T37" fmla="*/ 281 h 602"/>
                <a:gd name="T38" fmla="*/ 482 w 904"/>
                <a:gd name="T39" fmla="*/ 286 h 602"/>
                <a:gd name="T40" fmla="*/ 421 w 904"/>
                <a:gd name="T41" fmla="*/ 572 h 602"/>
                <a:gd name="T42" fmla="*/ 421 w 904"/>
                <a:gd name="T43" fmla="*/ 193 h 602"/>
                <a:gd name="T44" fmla="*/ 419 w 904"/>
                <a:gd name="T45" fmla="*/ 187 h 602"/>
                <a:gd name="T46" fmla="*/ 415 w 904"/>
                <a:gd name="T47" fmla="*/ 183 h 602"/>
                <a:gd name="T48" fmla="*/ 409 w 904"/>
                <a:gd name="T49" fmla="*/ 181 h 602"/>
                <a:gd name="T50" fmla="*/ 286 w 904"/>
                <a:gd name="T51" fmla="*/ 181 h 602"/>
                <a:gd name="T52" fmla="*/ 281 w 904"/>
                <a:gd name="T53" fmla="*/ 182 h 602"/>
                <a:gd name="T54" fmla="*/ 275 w 904"/>
                <a:gd name="T55" fmla="*/ 185 h 602"/>
                <a:gd name="T56" fmla="*/ 272 w 904"/>
                <a:gd name="T57" fmla="*/ 190 h 602"/>
                <a:gd name="T58" fmla="*/ 271 w 904"/>
                <a:gd name="T59" fmla="*/ 196 h 602"/>
                <a:gd name="T60" fmla="*/ 211 w 904"/>
                <a:gd name="T61" fmla="*/ 572 h 602"/>
                <a:gd name="T62" fmla="*/ 211 w 904"/>
                <a:gd name="T63" fmla="*/ 404 h 602"/>
                <a:gd name="T64" fmla="*/ 209 w 904"/>
                <a:gd name="T65" fmla="*/ 399 h 602"/>
                <a:gd name="T66" fmla="*/ 205 w 904"/>
                <a:gd name="T67" fmla="*/ 394 h 602"/>
                <a:gd name="T68" fmla="*/ 199 w 904"/>
                <a:gd name="T69" fmla="*/ 392 h 602"/>
                <a:gd name="T70" fmla="*/ 76 w 904"/>
                <a:gd name="T71" fmla="*/ 391 h 602"/>
                <a:gd name="T72" fmla="*/ 69 w 904"/>
                <a:gd name="T73" fmla="*/ 392 h 602"/>
                <a:gd name="T74" fmla="*/ 65 w 904"/>
                <a:gd name="T75" fmla="*/ 396 h 602"/>
                <a:gd name="T76" fmla="*/ 62 w 904"/>
                <a:gd name="T77" fmla="*/ 401 h 602"/>
                <a:gd name="T78" fmla="*/ 61 w 904"/>
                <a:gd name="T79" fmla="*/ 406 h 602"/>
                <a:gd name="T80" fmla="*/ 15 w 904"/>
                <a:gd name="T81" fmla="*/ 572 h 602"/>
                <a:gd name="T82" fmla="*/ 9 w 904"/>
                <a:gd name="T83" fmla="*/ 573 h 602"/>
                <a:gd name="T84" fmla="*/ 5 w 904"/>
                <a:gd name="T85" fmla="*/ 577 h 602"/>
                <a:gd name="T86" fmla="*/ 2 w 904"/>
                <a:gd name="T87" fmla="*/ 581 h 602"/>
                <a:gd name="T88" fmla="*/ 0 w 904"/>
                <a:gd name="T89" fmla="*/ 587 h 602"/>
                <a:gd name="T90" fmla="*/ 2 w 904"/>
                <a:gd name="T91" fmla="*/ 593 h 602"/>
                <a:gd name="T92" fmla="*/ 5 w 904"/>
                <a:gd name="T93" fmla="*/ 598 h 602"/>
                <a:gd name="T94" fmla="*/ 9 w 904"/>
                <a:gd name="T95" fmla="*/ 601 h 602"/>
                <a:gd name="T96" fmla="*/ 15 w 904"/>
                <a:gd name="T97" fmla="*/ 602 h 602"/>
                <a:gd name="T98" fmla="*/ 196 w 904"/>
                <a:gd name="T99" fmla="*/ 602 h 602"/>
                <a:gd name="T100" fmla="*/ 406 w 904"/>
                <a:gd name="T101" fmla="*/ 602 h 602"/>
                <a:gd name="T102" fmla="*/ 617 w 904"/>
                <a:gd name="T103" fmla="*/ 602 h 602"/>
                <a:gd name="T104" fmla="*/ 828 w 904"/>
                <a:gd name="T105" fmla="*/ 602 h 602"/>
                <a:gd name="T106" fmla="*/ 891 w 904"/>
                <a:gd name="T107" fmla="*/ 602 h 602"/>
                <a:gd name="T108" fmla="*/ 896 w 904"/>
                <a:gd name="T109" fmla="*/ 600 h 602"/>
                <a:gd name="T110" fmla="*/ 901 w 904"/>
                <a:gd name="T111" fmla="*/ 596 h 602"/>
                <a:gd name="T112" fmla="*/ 903 w 904"/>
                <a:gd name="T113" fmla="*/ 591 h 602"/>
                <a:gd name="T114" fmla="*/ 903 w 904"/>
                <a:gd name="T115" fmla="*/ 584 h 602"/>
                <a:gd name="T116" fmla="*/ 901 w 904"/>
                <a:gd name="T117" fmla="*/ 579 h 602"/>
                <a:gd name="T118" fmla="*/ 896 w 904"/>
                <a:gd name="T119" fmla="*/ 575 h 602"/>
                <a:gd name="T120" fmla="*/ 891 w 904"/>
                <a:gd name="T121" fmla="*/ 572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904" h="602">
                  <a:moveTo>
                    <a:pt x="889" y="572"/>
                  </a:moveTo>
                  <a:lnTo>
                    <a:pt x="843" y="572"/>
                  </a:lnTo>
                  <a:lnTo>
                    <a:pt x="843" y="16"/>
                  </a:lnTo>
                  <a:lnTo>
                    <a:pt x="843" y="12"/>
                  </a:lnTo>
                  <a:lnTo>
                    <a:pt x="842" y="9"/>
                  </a:lnTo>
                  <a:lnTo>
                    <a:pt x="841" y="7"/>
                  </a:lnTo>
                  <a:lnTo>
                    <a:pt x="838" y="5"/>
                  </a:lnTo>
                  <a:lnTo>
                    <a:pt x="836" y="3"/>
                  </a:lnTo>
                  <a:lnTo>
                    <a:pt x="834" y="2"/>
                  </a:lnTo>
                  <a:lnTo>
                    <a:pt x="831" y="1"/>
                  </a:lnTo>
                  <a:lnTo>
                    <a:pt x="828" y="1"/>
                  </a:lnTo>
                  <a:lnTo>
                    <a:pt x="708" y="0"/>
                  </a:lnTo>
                  <a:lnTo>
                    <a:pt x="704" y="1"/>
                  </a:lnTo>
                  <a:lnTo>
                    <a:pt x="702" y="2"/>
                  </a:lnTo>
                  <a:lnTo>
                    <a:pt x="699" y="3"/>
                  </a:lnTo>
                  <a:lnTo>
                    <a:pt x="697" y="5"/>
                  </a:lnTo>
                  <a:lnTo>
                    <a:pt x="695" y="7"/>
                  </a:lnTo>
                  <a:lnTo>
                    <a:pt x="694" y="9"/>
                  </a:lnTo>
                  <a:lnTo>
                    <a:pt x="693" y="12"/>
                  </a:lnTo>
                  <a:lnTo>
                    <a:pt x="693" y="16"/>
                  </a:lnTo>
                  <a:lnTo>
                    <a:pt x="693" y="572"/>
                  </a:lnTo>
                  <a:lnTo>
                    <a:pt x="632" y="572"/>
                  </a:lnTo>
                  <a:lnTo>
                    <a:pt x="632" y="286"/>
                  </a:lnTo>
                  <a:lnTo>
                    <a:pt x="632" y="283"/>
                  </a:lnTo>
                  <a:lnTo>
                    <a:pt x="631" y="281"/>
                  </a:lnTo>
                  <a:lnTo>
                    <a:pt x="630" y="277"/>
                  </a:lnTo>
                  <a:lnTo>
                    <a:pt x="628" y="275"/>
                  </a:lnTo>
                  <a:lnTo>
                    <a:pt x="626" y="274"/>
                  </a:lnTo>
                  <a:lnTo>
                    <a:pt x="623" y="272"/>
                  </a:lnTo>
                  <a:lnTo>
                    <a:pt x="621" y="271"/>
                  </a:lnTo>
                  <a:lnTo>
                    <a:pt x="617" y="271"/>
                  </a:lnTo>
                  <a:lnTo>
                    <a:pt x="497" y="271"/>
                  </a:lnTo>
                  <a:lnTo>
                    <a:pt x="494" y="271"/>
                  </a:lnTo>
                  <a:lnTo>
                    <a:pt x="491" y="272"/>
                  </a:lnTo>
                  <a:lnTo>
                    <a:pt x="489" y="274"/>
                  </a:lnTo>
                  <a:lnTo>
                    <a:pt x="487" y="275"/>
                  </a:lnTo>
                  <a:lnTo>
                    <a:pt x="484" y="277"/>
                  </a:lnTo>
                  <a:lnTo>
                    <a:pt x="483" y="281"/>
                  </a:lnTo>
                  <a:lnTo>
                    <a:pt x="482" y="283"/>
                  </a:lnTo>
                  <a:lnTo>
                    <a:pt x="482" y="286"/>
                  </a:lnTo>
                  <a:lnTo>
                    <a:pt x="482" y="572"/>
                  </a:lnTo>
                  <a:lnTo>
                    <a:pt x="421" y="572"/>
                  </a:lnTo>
                  <a:lnTo>
                    <a:pt x="421" y="196"/>
                  </a:lnTo>
                  <a:lnTo>
                    <a:pt x="421" y="193"/>
                  </a:lnTo>
                  <a:lnTo>
                    <a:pt x="420" y="190"/>
                  </a:lnTo>
                  <a:lnTo>
                    <a:pt x="419" y="187"/>
                  </a:lnTo>
                  <a:lnTo>
                    <a:pt x="417" y="185"/>
                  </a:lnTo>
                  <a:lnTo>
                    <a:pt x="415" y="183"/>
                  </a:lnTo>
                  <a:lnTo>
                    <a:pt x="413" y="182"/>
                  </a:lnTo>
                  <a:lnTo>
                    <a:pt x="409" y="181"/>
                  </a:lnTo>
                  <a:lnTo>
                    <a:pt x="406" y="181"/>
                  </a:lnTo>
                  <a:lnTo>
                    <a:pt x="286" y="181"/>
                  </a:lnTo>
                  <a:lnTo>
                    <a:pt x="283" y="181"/>
                  </a:lnTo>
                  <a:lnTo>
                    <a:pt x="281" y="182"/>
                  </a:lnTo>
                  <a:lnTo>
                    <a:pt x="277" y="183"/>
                  </a:lnTo>
                  <a:lnTo>
                    <a:pt x="275" y="185"/>
                  </a:lnTo>
                  <a:lnTo>
                    <a:pt x="273" y="187"/>
                  </a:lnTo>
                  <a:lnTo>
                    <a:pt x="272" y="190"/>
                  </a:lnTo>
                  <a:lnTo>
                    <a:pt x="271" y="193"/>
                  </a:lnTo>
                  <a:lnTo>
                    <a:pt x="271" y="196"/>
                  </a:lnTo>
                  <a:lnTo>
                    <a:pt x="271" y="572"/>
                  </a:lnTo>
                  <a:lnTo>
                    <a:pt x="211" y="572"/>
                  </a:lnTo>
                  <a:lnTo>
                    <a:pt x="211" y="406"/>
                  </a:lnTo>
                  <a:lnTo>
                    <a:pt x="211" y="404"/>
                  </a:lnTo>
                  <a:lnTo>
                    <a:pt x="210" y="401"/>
                  </a:lnTo>
                  <a:lnTo>
                    <a:pt x="209" y="399"/>
                  </a:lnTo>
                  <a:lnTo>
                    <a:pt x="207" y="396"/>
                  </a:lnTo>
                  <a:lnTo>
                    <a:pt x="205" y="394"/>
                  </a:lnTo>
                  <a:lnTo>
                    <a:pt x="201" y="393"/>
                  </a:lnTo>
                  <a:lnTo>
                    <a:pt x="199" y="392"/>
                  </a:lnTo>
                  <a:lnTo>
                    <a:pt x="196" y="391"/>
                  </a:lnTo>
                  <a:lnTo>
                    <a:pt x="76" y="391"/>
                  </a:lnTo>
                  <a:lnTo>
                    <a:pt x="73" y="392"/>
                  </a:lnTo>
                  <a:lnTo>
                    <a:pt x="69" y="392"/>
                  </a:lnTo>
                  <a:lnTo>
                    <a:pt x="67" y="394"/>
                  </a:lnTo>
                  <a:lnTo>
                    <a:pt x="65" y="396"/>
                  </a:lnTo>
                  <a:lnTo>
                    <a:pt x="63" y="399"/>
                  </a:lnTo>
                  <a:lnTo>
                    <a:pt x="62" y="401"/>
                  </a:lnTo>
                  <a:lnTo>
                    <a:pt x="61" y="404"/>
                  </a:lnTo>
                  <a:lnTo>
                    <a:pt x="61" y="406"/>
                  </a:lnTo>
                  <a:lnTo>
                    <a:pt x="61" y="572"/>
                  </a:lnTo>
                  <a:lnTo>
                    <a:pt x="15" y="572"/>
                  </a:lnTo>
                  <a:lnTo>
                    <a:pt x="13" y="572"/>
                  </a:lnTo>
                  <a:lnTo>
                    <a:pt x="9" y="573"/>
                  </a:lnTo>
                  <a:lnTo>
                    <a:pt x="7" y="575"/>
                  </a:lnTo>
                  <a:lnTo>
                    <a:pt x="5" y="577"/>
                  </a:lnTo>
                  <a:lnTo>
                    <a:pt x="3" y="579"/>
                  </a:lnTo>
                  <a:lnTo>
                    <a:pt x="2" y="581"/>
                  </a:lnTo>
                  <a:lnTo>
                    <a:pt x="1" y="584"/>
                  </a:lnTo>
                  <a:lnTo>
                    <a:pt x="0" y="587"/>
                  </a:lnTo>
                  <a:lnTo>
                    <a:pt x="1" y="591"/>
                  </a:lnTo>
                  <a:lnTo>
                    <a:pt x="2" y="593"/>
                  </a:lnTo>
                  <a:lnTo>
                    <a:pt x="3" y="596"/>
                  </a:lnTo>
                  <a:lnTo>
                    <a:pt x="5" y="598"/>
                  </a:lnTo>
                  <a:lnTo>
                    <a:pt x="7" y="600"/>
                  </a:lnTo>
                  <a:lnTo>
                    <a:pt x="9" y="601"/>
                  </a:lnTo>
                  <a:lnTo>
                    <a:pt x="13" y="602"/>
                  </a:lnTo>
                  <a:lnTo>
                    <a:pt x="15" y="602"/>
                  </a:lnTo>
                  <a:lnTo>
                    <a:pt x="76" y="602"/>
                  </a:lnTo>
                  <a:lnTo>
                    <a:pt x="196" y="602"/>
                  </a:lnTo>
                  <a:lnTo>
                    <a:pt x="286" y="602"/>
                  </a:lnTo>
                  <a:lnTo>
                    <a:pt x="406" y="602"/>
                  </a:lnTo>
                  <a:lnTo>
                    <a:pt x="497" y="602"/>
                  </a:lnTo>
                  <a:lnTo>
                    <a:pt x="617" y="602"/>
                  </a:lnTo>
                  <a:lnTo>
                    <a:pt x="708" y="602"/>
                  </a:lnTo>
                  <a:lnTo>
                    <a:pt x="828" y="602"/>
                  </a:lnTo>
                  <a:lnTo>
                    <a:pt x="889" y="602"/>
                  </a:lnTo>
                  <a:lnTo>
                    <a:pt x="891" y="602"/>
                  </a:lnTo>
                  <a:lnTo>
                    <a:pt x="894" y="601"/>
                  </a:lnTo>
                  <a:lnTo>
                    <a:pt x="896" y="600"/>
                  </a:lnTo>
                  <a:lnTo>
                    <a:pt x="898" y="598"/>
                  </a:lnTo>
                  <a:lnTo>
                    <a:pt x="901" y="596"/>
                  </a:lnTo>
                  <a:lnTo>
                    <a:pt x="902" y="593"/>
                  </a:lnTo>
                  <a:lnTo>
                    <a:pt x="903" y="591"/>
                  </a:lnTo>
                  <a:lnTo>
                    <a:pt x="904" y="587"/>
                  </a:lnTo>
                  <a:lnTo>
                    <a:pt x="903" y="584"/>
                  </a:lnTo>
                  <a:lnTo>
                    <a:pt x="902" y="581"/>
                  </a:lnTo>
                  <a:lnTo>
                    <a:pt x="901" y="579"/>
                  </a:lnTo>
                  <a:lnTo>
                    <a:pt x="898" y="577"/>
                  </a:lnTo>
                  <a:lnTo>
                    <a:pt x="896" y="575"/>
                  </a:lnTo>
                  <a:lnTo>
                    <a:pt x="894" y="573"/>
                  </a:lnTo>
                  <a:lnTo>
                    <a:pt x="891" y="572"/>
                  </a:lnTo>
                  <a:lnTo>
                    <a:pt x="889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  <p:sp>
          <p:nvSpPr>
            <p:cNvPr id="33" name="Freeform 373">
              <a:extLst>
                <a:ext uri="{FF2B5EF4-FFF2-40B4-BE49-F238E27FC236}">
                  <a16:creationId xmlns:a16="http://schemas.microsoft.com/office/drawing/2014/main" id="{6AA1356D-8F1B-4281-BEC5-5B4EBF7467B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8638" y="2492375"/>
              <a:ext cx="252413" cy="157163"/>
            </a:xfrm>
            <a:custGeom>
              <a:avLst/>
              <a:gdLst>
                <a:gd name="T0" fmla="*/ 77 w 797"/>
                <a:gd name="T1" fmla="*/ 494 h 497"/>
                <a:gd name="T2" fmla="*/ 97 w 797"/>
                <a:gd name="T3" fmla="*/ 483 h 497"/>
                <a:gd name="T4" fmla="*/ 112 w 797"/>
                <a:gd name="T5" fmla="*/ 466 h 497"/>
                <a:gd name="T6" fmla="*/ 120 w 797"/>
                <a:gd name="T7" fmla="*/ 443 h 497"/>
                <a:gd name="T8" fmla="*/ 116 w 797"/>
                <a:gd name="T9" fmla="*/ 416 h 497"/>
                <a:gd name="T10" fmla="*/ 267 w 797"/>
                <a:gd name="T11" fmla="*/ 298 h 497"/>
                <a:gd name="T12" fmla="*/ 300 w 797"/>
                <a:gd name="T13" fmla="*/ 299 h 497"/>
                <a:gd name="T14" fmla="*/ 325 w 797"/>
                <a:gd name="T15" fmla="*/ 287 h 497"/>
                <a:gd name="T16" fmla="*/ 451 w 797"/>
                <a:gd name="T17" fmla="*/ 327 h 497"/>
                <a:gd name="T18" fmla="*/ 454 w 797"/>
                <a:gd name="T19" fmla="*/ 349 h 497"/>
                <a:gd name="T20" fmla="*/ 464 w 797"/>
                <a:gd name="T21" fmla="*/ 369 h 497"/>
                <a:gd name="T22" fmla="*/ 482 w 797"/>
                <a:gd name="T23" fmla="*/ 384 h 497"/>
                <a:gd name="T24" fmla="*/ 505 w 797"/>
                <a:gd name="T25" fmla="*/ 391 h 497"/>
                <a:gd name="T26" fmla="*/ 529 w 797"/>
                <a:gd name="T27" fmla="*/ 389 h 497"/>
                <a:gd name="T28" fmla="*/ 550 w 797"/>
                <a:gd name="T29" fmla="*/ 378 h 497"/>
                <a:gd name="T30" fmla="*/ 564 w 797"/>
                <a:gd name="T31" fmla="*/ 360 h 497"/>
                <a:gd name="T32" fmla="*/ 571 w 797"/>
                <a:gd name="T33" fmla="*/ 337 h 497"/>
                <a:gd name="T34" fmla="*/ 565 w 797"/>
                <a:gd name="T35" fmla="*/ 304 h 497"/>
                <a:gd name="T36" fmla="*/ 724 w 797"/>
                <a:gd name="T37" fmla="*/ 119 h 497"/>
                <a:gd name="T38" fmla="*/ 750 w 797"/>
                <a:gd name="T39" fmla="*/ 119 h 497"/>
                <a:gd name="T40" fmla="*/ 771 w 797"/>
                <a:gd name="T41" fmla="*/ 110 h 497"/>
                <a:gd name="T42" fmla="*/ 787 w 797"/>
                <a:gd name="T43" fmla="*/ 94 h 497"/>
                <a:gd name="T44" fmla="*/ 796 w 797"/>
                <a:gd name="T45" fmla="*/ 72 h 497"/>
                <a:gd name="T46" fmla="*/ 796 w 797"/>
                <a:gd name="T47" fmla="*/ 48 h 497"/>
                <a:gd name="T48" fmla="*/ 787 w 797"/>
                <a:gd name="T49" fmla="*/ 27 h 497"/>
                <a:gd name="T50" fmla="*/ 771 w 797"/>
                <a:gd name="T51" fmla="*/ 10 h 497"/>
                <a:gd name="T52" fmla="*/ 750 w 797"/>
                <a:gd name="T53" fmla="*/ 1 h 497"/>
                <a:gd name="T54" fmla="*/ 725 w 797"/>
                <a:gd name="T55" fmla="*/ 1 h 497"/>
                <a:gd name="T56" fmla="*/ 703 w 797"/>
                <a:gd name="T57" fmla="*/ 10 h 497"/>
                <a:gd name="T58" fmla="*/ 687 w 797"/>
                <a:gd name="T59" fmla="*/ 27 h 497"/>
                <a:gd name="T60" fmla="*/ 678 w 797"/>
                <a:gd name="T61" fmla="*/ 48 h 497"/>
                <a:gd name="T62" fmla="*/ 680 w 797"/>
                <a:gd name="T63" fmla="*/ 79 h 497"/>
                <a:gd name="T64" fmla="*/ 531 w 797"/>
                <a:gd name="T65" fmla="*/ 275 h 497"/>
                <a:gd name="T66" fmla="*/ 504 w 797"/>
                <a:gd name="T67" fmla="*/ 272 h 497"/>
                <a:gd name="T68" fmla="*/ 478 w 797"/>
                <a:gd name="T69" fmla="*/ 281 h 497"/>
                <a:gd name="T70" fmla="*/ 345 w 797"/>
                <a:gd name="T71" fmla="*/ 248 h 497"/>
                <a:gd name="T72" fmla="*/ 344 w 797"/>
                <a:gd name="T73" fmla="*/ 229 h 497"/>
                <a:gd name="T74" fmla="*/ 336 w 797"/>
                <a:gd name="T75" fmla="*/ 207 h 497"/>
                <a:gd name="T76" fmla="*/ 319 w 797"/>
                <a:gd name="T77" fmla="*/ 191 h 497"/>
                <a:gd name="T78" fmla="*/ 298 w 797"/>
                <a:gd name="T79" fmla="*/ 181 h 497"/>
                <a:gd name="T80" fmla="*/ 273 w 797"/>
                <a:gd name="T81" fmla="*/ 181 h 497"/>
                <a:gd name="T82" fmla="*/ 252 w 797"/>
                <a:gd name="T83" fmla="*/ 191 h 497"/>
                <a:gd name="T84" fmla="*/ 236 w 797"/>
                <a:gd name="T85" fmla="*/ 207 h 497"/>
                <a:gd name="T86" fmla="*/ 226 w 797"/>
                <a:gd name="T87" fmla="*/ 229 h 497"/>
                <a:gd name="T88" fmla="*/ 227 w 797"/>
                <a:gd name="T89" fmla="*/ 254 h 497"/>
                <a:gd name="T90" fmla="*/ 86 w 797"/>
                <a:gd name="T91" fmla="*/ 382 h 497"/>
                <a:gd name="T92" fmla="*/ 53 w 797"/>
                <a:gd name="T93" fmla="*/ 377 h 497"/>
                <a:gd name="T94" fmla="*/ 31 w 797"/>
                <a:gd name="T95" fmla="*/ 383 h 497"/>
                <a:gd name="T96" fmla="*/ 13 w 797"/>
                <a:gd name="T97" fmla="*/ 398 h 497"/>
                <a:gd name="T98" fmla="*/ 2 w 797"/>
                <a:gd name="T99" fmla="*/ 419 h 497"/>
                <a:gd name="T100" fmla="*/ 0 w 797"/>
                <a:gd name="T101" fmla="*/ 443 h 497"/>
                <a:gd name="T102" fmla="*/ 6 w 797"/>
                <a:gd name="T103" fmla="*/ 466 h 497"/>
                <a:gd name="T104" fmla="*/ 21 w 797"/>
                <a:gd name="T105" fmla="*/ 483 h 497"/>
                <a:gd name="T106" fmla="*/ 42 w 797"/>
                <a:gd name="T107" fmla="*/ 494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97" h="497">
                  <a:moveTo>
                    <a:pt x="60" y="497"/>
                  </a:moveTo>
                  <a:lnTo>
                    <a:pt x="65" y="497"/>
                  </a:lnTo>
                  <a:lnTo>
                    <a:pt x="72" y="496"/>
                  </a:lnTo>
                  <a:lnTo>
                    <a:pt x="77" y="494"/>
                  </a:lnTo>
                  <a:lnTo>
                    <a:pt x="83" y="493"/>
                  </a:lnTo>
                  <a:lnTo>
                    <a:pt x="89" y="489"/>
                  </a:lnTo>
                  <a:lnTo>
                    <a:pt x="93" y="486"/>
                  </a:lnTo>
                  <a:lnTo>
                    <a:pt x="97" y="483"/>
                  </a:lnTo>
                  <a:lnTo>
                    <a:pt x="102" y="480"/>
                  </a:lnTo>
                  <a:lnTo>
                    <a:pt x="106" y="475"/>
                  </a:lnTo>
                  <a:lnTo>
                    <a:pt x="109" y="470"/>
                  </a:lnTo>
                  <a:lnTo>
                    <a:pt x="112" y="466"/>
                  </a:lnTo>
                  <a:lnTo>
                    <a:pt x="115" y="460"/>
                  </a:lnTo>
                  <a:lnTo>
                    <a:pt x="117" y="455"/>
                  </a:lnTo>
                  <a:lnTo>
                    <a:pt x="119" y="449"/>
                  </a:lnTo>
                  <a:lnTo>
                    <a:pt x="120" y="443"/>
                  </a:lnTo>
                  <a:lnTo>
                    <a:pt x="120" y="437"/>
                  </a:lnTo>
                  <a:lnTo>
                    <a:pt x="119" y="429"/>
                  </a:lnTo>
                  <a:lnTo>
                    <a:pt x="118" y="423"/>
                  </a:lnTo>
                  <a:lnTo>
                    <a:pt x="116" y="416"/>
                  </a:lnTo>
                  <a:lnTo>
                    <a:pt x="114" y="410"/>
                  </a:lnTo>
                  <a:lnTo>
                    <a:pt x="251" y="290"/>
                  </a:lnTo>
                  <a:lnTo>
                    <a:pt x="259" y="295"/>
                  </a:lnTo>
                  <a:lnTo>
                    <a:pt x="267" y="298"/>
                  </a:lnTo>
                  <a:lnTo>
                    <a:pt x="277" y="301"/>
                  </a:lnTo>
                  <a:lnTo>
                    <a:pt x="285" y="302"/>
                  </a:lnTo>
                  <a:lnTo>
                    <a:pt x="293" y="301"/>
                  </a:lnTo>
                  <a:lnTo>
                    <a:pt x="300" y="299"/>
                  </a:lnTo>
                  <a:lnTo>
                    <a:pt x="307" y="297"/>
                  </a:lnTo>
                  <a:lnTo>
                    <a:pt x="313" y="294"/>
                  </a:lnTo>
                  <a:lnTo>
                    <a:pt x="318" y="291"/>
                  </a:lnTo>
                  <a:lnTo>
                    <a:pt x="325" y="287"/>
                  </a:lnTo>
                  <a:lnTo>
                    <a:pt x="329" y="282"/>
                  </a:lnTo>
                  <a:lnTo>
                    <a:pt x="333" y="277"/>
                  </a:lnTo>
                  <a:lnTo>
                    <a:pt x="451" y="324"/>
                  </a:lnTo>
                  <a:lnTo>
                    <a:pt x="451" y="327"/>
                  </a:lnTo>
                  <a:lnTo>
                    <a:pt x="451" y="332"/>
                  </a:lnTo>
                  <a:lnTo>
                    <a:pt x="451" y="337"/>
                  </a:lnTo>
                  <a:lnTo>
                    <a:pt x="452" y="343"/>
                  </a:lnTo>
                  <a:lnTo>
                    <a:pt x="454" y="349"/>
                  </a:lnTo>
                  <a:lnTo>
                    <a:pt x="456" y="354"/>
                  </a:lnTo>
                  <a:lnTo>
                    <a:pt x="458" y="360"/>
                  </a:lnTo>
                  <a:lnTo>
                    <a:pt x="461" y="365"/>
                  </a:lnTo>
                  <a:lnTo>
                    <a:pt x="464" y="369"/>
                  </a:lnTo>
                  <a:lnTo>
                    <a:pt x="469" y="374"/>
                  </a:lnTo>
                  <a:lnTo>
                    <a:pt x="473" y="378"/>
                  </a:lnTo>
                  <a:lnTo>
                    <a:pt x="477" y="381"/>
                  </a:lnTo>
                  <a:lnTo>
                    <a:pt x="482" y="384"/>
                  </a:lnTo>
                  <a:lnTo>
                    <a:pt x="488" y="386"/>
                  </a:lnTo>
                  <a:lnTo>
                    <a:pt x="493" y="389"/>
                  </a:lnTo>
                  <a:lnTo>
                    <a:pt x="499" y="391"/>
                  </a:lnTo>
                  <a:lnTo>
                    <a:pt x="505" y="391"/>
                  </a:lnTo>
                  <a:lnTo>
                    <a:pt x="511" y="392"/>
                  </a:lnTo>
                  <a:lnTo>
                    <a:pt x="518" y="391"/>
                  </a:lnTo>
                  <a:lnTo>
                    <a:pt x="523" y="391"/>
                  </a:lnTo>
                  <a:lnTo>
                    <a:pt x="529" y="389"/>
                  </a:lnTo>
                  <a:lnTo>
                    <a:pt x="535" y="386"/>
                  </a:lnTo>
                  <a:lnTo>
                    <a:pt x="540" y="384"/>
                  </a:lnTo>
                  <a:lnTo>
                    <a:pt x="545" y="381"/>
                  </a:lnTo>
                  <a:lnTo>
                    <a:pt x="550" y="378"/>
                  </a:lnTo>
                  <a:lnTo>
                    <a:pt x="553" y="374"/>
                  </a:lnTo>
                  <a:lnTo>
                    <a:pt x="558" y="369"/>
                  </a:lnTo>
                  <a:lnTo>
                    <a:pt x="561" y="365"/>
                  </a:lnTo>
                  <a:lnTo>
                    <a:pt x="564" y="360"/>
                  </a:lnTo>
                  <a:lnTo>
                    <a:pt x="567" y="354"/>
                  </a:lnTo>
                  <a:lnTo>
                    <a:pt x="568" y="349"/>
                  </a:lnTo>
                  <a:lnTo>
                    <a:pt x="570" y="343"/>
                  </a:lnTo>
                  <a:lnTo>
                    <a:pt x="571" y="337"/>
                  </a:lnTo>
                  <a:lnTo>
                    <a:pt x="571" y="332"/>
                  </a:lnTo>
                  <a:lnTo>
                    <a:pt x="570" y="322"/>
                  </a:lnTo>
                  <a:lnTo>
                    <a:pt x="568" y="312"/>
                  </a:lnTo>
                  <a:lnTo>
                    <a:pt x="565" y="304"/>
                  </a:lnTo>
                  <a:lnTo>
                    <a:pt x="560" y="296"/>
                  </a:lnTo>
                  <a:lnTo>
                    <a:pt x="711" y="114"/>
                  </a:lnTo>
                  <a:lnTo>
                    <a:pt x="717" y="117"/>
                  </a:lnTo>
                  <a:lnTo>
                    <a:pt x="724" y="119"/>
                  </a:lnTo>
                  <a:lnTo>
                    <a:pt x="730" y="120"/>
                  </a:lnTo>
                  <a:lnTo>
                    <a:pt x="737" y="120"/>
                  </a:lnTo>
                  <a:lnTo>
                    <a:pt x="743" y="120"/>
                  </a:lnTo>
                  <a:lnTo>
                    <a:pt x="750" y="119"/>
                  </a:lnTo>
                  <a:lnTo>
                    <a:pt x="755" y="118"/>
                  </a:lnTo>
                  <a:lnTo>
                    <a:pt x="760" y="116"/>
                  </a:lnTo>
                  <a:lnTo>
                    <a:pt x="766" y="113"/>
                  </a:lnTo>
                  <a:lnTo>
                    <a:pt x="771" y="110"/>
                  </a:lnTo>
                  <a:lnTo>
                    <a:pt x="775" y="106"/>
                  </a:lnTo>
                  <a:lnTo>
                    <a:pt x="780" y="103"/>
                  </a:lnTo>
                  <a:lnTo>
                    <a:pt x="784" y="99"/>
                  </a:lnTo>
                  <a:lnTo>
                    <a:pt x="787" y="94"/>
                  </a:lnTo>
                  <a:lnTo>
                    <a:pt x="790" y="89"/>
                  </a:lnTo>
                  <a:lnTo>
                    <a:pt x="792" y="84"/>
                  </a:lnTo>
                  <a:lnTo>
                    <a:pt x="795" y="79"/>
                  </a:lnTo>
                  <a:lnTo>
                    <a:pt x="796" y="72"/>
                  </a:lnTo>
                  <a:lnTo>
                    <a:pt x="797" y="67"/>
                  </a:lnTo>
                  <a:lnTo>
                    <a:pt x="797" y="60"/>
                  </a:lnTo>
                  <a:lnTo>
                    <a:pt x="797" y="54"/>
                  </a:lnTo>
                  <a:lnTo>
                    <a:pt x="796" y="48"/>
                  </a:lnTo>
                  <a:lnTo>
                    <a:pt x="795" y="42"/>
                  </a:lnTo>
                  <a:lnTo>
                    <a:pt x="792" y="37"/>
                  </a:lnTo>
                  <a:lnTo>
                    <a:pt x="790" y="31"/>
                  </a:lnTo>
                  <a:lnTo>
                    <a:pt x="787" y="27"/>
                  </a:lnTo>
                  <a:lnTo>
                    <a:pt x="784" y="22"/>
                  </a:lnTo>
                  <a:lnTo>
                    <a:pt x="780" y="17"/>
                  </a:lnTo>
                  <a:lnTo>
                    <a:pt x="775" y="14"/>
                  </a:lnTo>
                  <a:lnTo>
                    <a:pt x="771" y="10"/>
                  </a:lnTo>
                  <a:lnTo>
                    <a:pt x="766" y="8"/>
                  </a:lnTo>
                  <a:lnTo>
                    <a:pt x="760" y="5"/>
                  </a:lnTo>
                  <a:lnTo>
                    <a:pt x="755" y="2"/>
                  </a:lnTo>
                  <a:lnTo>
                    <a:pt x="750" y="1"/>
                  </a:lnTo>
                  <a:lnTo>
                    <a:pt x="743" y="0"/>
                  </a:lnTo>
                  <a:lnTo>
                    <a:pt x="737" y="0"/>
                  </a:lnTo>
                  <a:lnTo>
                    <a:pt x="731" y="0"/>
                  </a:lnTo>
                  <a:lnTo>
                    <a:pt x="725" y="1"/>
                  </a:lnTo>
                  <a:lnTo>
                    <a:pt x="719" y="2"/>
                  </a:lnTo>
                  <a:lnTo>
                    <a:pt x="713" y="5"/>
                  </a:lnTo>
                  <a:lnTo>
                    <a:pt x="709" y="8"/>
                  </a:lnTo>
                  <a:lnTo>
                    <a:pt x="703" y="10"/>
                  </a:lnTo>
                  <a:lnTo>
                    <a:pt x="699" y="14"/>
                  </a:lnTo>
                  <a:lnTo>
                    <a:pt x="695" y="17"/>
                  </a:lnTo>
                  <a:lnTo>
                    <a:pt x="691" y="22"/>
                  </a:lnTo>
                  <a:lnTo>
                    <a:pt x="687" y="27"/>
                  </a:lnTo>
                  <a:lnTo>
                    <a:pt x="684" y="31"/>
                  </a:lnTo>
                  <a:lnTo>
                    <a:pt x="682" y="37"/>
                  </a:lnTo>
                  <a:lnTo>
                    <a:pt x="680" y="42"/>
                  </a:lnTo>
                  <a:lnTo>
                    <a:pt x="678" y="48"/>
                  </a:lnTo>
                  <a:lnTo>
                    <a:pt x="677" y="54"/>
                  </a:lnTo>
                  <a:lnTo>
                    <a:pt x="677" y="60"/>
                  </a:lnTo>
                  <a:lnTo>
                    <a:pt x="678" y="70"/>
                  </a:lnTo>
                  <a:lnTo>
                    <a:pt x="680" y="79"/>
                  </a:lnTo>
                  <a:lnTo>
                    <a:pt x="683" y="87"/>
                  </a:lnTo>
                  <a:lnTo>
                    <a:pt x="688" y="96"/>
                  </a:lnTo>
                  <a:lnTo>
                    <a:pt x="537" y="277"/>
                  </a:lnTo>
                  <a:lnTo>
                    <a:pt x="531" y="275"/>
                  </a:lnTo>
                  <a:lnTo>
                    <a:pt x="524" y="273"/>
                  </a:lnTo>
                  <a:lnTo>
                    <a:pt x="518" y="272"/>
                  </a:lnTo>
                  <a:lnTo>
                    <a:pt x="511" y="271"/>
                  </a:lnTo>
                  <a:lnTo>
                    <a:pt x="504" y="272"/>
                  </a:lnTo>
                  <a:lnTo>
                    <a:pt x="496" y="273"/>
                  </a:lnTo>
                  <a:lnTo>
                    <a:pt x="490" y="275"/>
                  </a:lnTo>
                  <a:lnTo>
                    <a:pt x="484" y="278"/>
                  </a:lnTo>
                  <a:lnTo>
                    <a:pt x="478" y="281"/>
                  </a:lnTo>
                  <a:lnTo>
                    <a:pt x="472" y="286"/>
                  </a:lnTo>
                  <a:lnTo>
                    <a:pt x="467" y="291"/>
                  </a:lnTo>
                  <a:lnTo>
                    <a:pt x="463" y="295"/>
                  </a:lnTo>
                  <a:lnTo>
                    <a:pt x="345" y="248"/>
                  </a:lnTo>
                  <a:lnTo>
                    <a:pt x="345" y="245"/>
                  </a:lnTo>
                  <a:lnTo>
                    <a:pt x="345" y="240"/>
                  </a:lnTo>
                  <a:lnTo>
                    <a:pt x="345" y="235"/>
                  </a:lnTo>
                  <a:lnTo>
                    <a:pt x="344" y="229"/>
                  </a:lnTo>
                  <a:lnTo>
                    <a:pt x="343" y="223"/>
                  </a:lnTo>
                  <a:lnTo>
                    <a:pt x="341" y="218"/>
                  </a:lnTo>
                  <a:lnTo>
                    <a:pt x="339" y="213"/>
                  </a:lnTo>
                  <a:lnTo>
                    <a:pt x="336" y="207"/>
                  </a:lnTo>
                  <a:lnTo>
                    <a:pt x="332" y="203"/>
                  </a:lnTo>
                  <a:lnTo>
                    <a:pt x="328" y="199"/>
                  </a:lnTo>
                  <a:lnTo>
                    <a:pt x="324" y="194"/>
                  </a:lnTo>
                  <a:lnTo>
                    <a:pt x="319" y="191"/>
                  </a:lnTo>
                  <a:lnTo>
                    <a:pt x="314" y="188"/>
                  </a:lnTo>
                  <a:lnTo>
                    <a:pt x="309" y="186"/>
                  </a:lnTo>
                  <a:lnTo>
                    <a:pt x="303" y="184"/>
                  </a:lnTo>
                  <a:lnTo>
                    <a:pt x="298" y="181"/>
                  </a:lnTo>
                  <a:lnTo>
                    <a:pt x="292" y="181"/>
                  </a:lnTo>
                  <a:lnTo>
                    <a:pt x="285" y="180"/>
                  </a:lnTo>
                  <a:lnTo>
                    <a:pt x="280" y="181"/>
                  </a:lnTo>
                  <a:lnTo>
                    <a:pt x="273" y="181"/>
                  </a:lnTo>
                  <a:lnTo>
                    <a:pt x="268" y="184"/>
                  </a:lnTo>
                  <a:lnTo>
                    <a:pt x="262" y="186"/>
                  </a:lnTo>
                  <a:lnTo>
                    <a:pt x="257" y="188"/>
                  </a:lnTo>
                  <a:lnTo>
                    <a:pt x="252" y="191"/>
                  </a:lnTo>
                  <a:lnTo>
                    <a:pt x="248" y="194"/>
                  </a:lnTo>
                  <a:lnTo>
                    <a:pt x="243" y="199"/>
                  </a:lnTo>
                  <a:lnTo>
                    <a:pt x="239" y="203"/>
                  </a:lnTo>
                  <a:lnTo>
                    <a:pt x="236" y="207"/>
                  </a:lnTo>
                  <a:lnTo>
                    <a:pt x="233" y="213"/>
                  </a:lnTo>
                  <a:lnTo>
                    <a:pt x="230" y="218"/>
                  </a:lnTo>
                  <a:lnTo>
                    <a:pt x="228" y="223"/>
                  </a:lnTo>
                  <a:lnTo>
                    <a:pt x="226" y="229"/>
                  </a:lnTo>
                  <a:lnTo>
                    <a:pt x="225" y="235"/>
                  </a:lnTo>
                  <a:lnTo>
                    <a:pt x="225" y="240"/>
                  </a:lnTo>
                  <a:lnTo>
                    <a:pt x="226" y="248"/>
                  </a:lnTo>
                  <a:lnTo>
                    <a:pt x="227" y="254"/>
                  </a:lnTo>
                  <a:lnTo>
                    <a:pt x="229" y="261"/>
                  </a:lnTo>
                  <a:lnTo>
                    <a:pt x="231" y="267"/>
                  </a:lnTo>
                  <a:lnTo>
                    <a:pt x="94" y="387"/>
                  </a:lnTo>
                  <a:lnTo>
                    <a:pt x="86" y="382"/>
                  </a:lnTo>
                  <a:lnTo>
                    <a:pt x="78" y="379"/>
                  </a:lnTo>
                  <a:lnTo>
                    <a:pt x="68" y="377"/>
                  </a:lnTo>
                  <a:lnTo>
                    <a:pt x="60" y="377"/>
                  </a:lnTo>
                  <a:lnTo>
                    <a:pt x="53" y="377"/>
                  </a:lnTo>
                  <a:lnTo>
                    <a:pt x="47" y="378"/>
                  </a:lnTo>
                  <a:lnTo>
                    <a:pt x="42" y="379"/>
                  </a:lnTo>
                  <a:lnTo>
                    <a:pt x="36" y="381"/>
                  </a:lnTo>
                  <a:lnTo>
                    <a:pt x="31" y="383"/>
                  </a:lnTo>
                  <a:lnTo>
                    <a:pt x="26" y="386"/>
                  </a:lnTo>
                  <a:lnTo>
                    <a:pt x="21" y="391"/>
                  </a:lnTo>
                  <a:lnTo>
                    <a:pt x="17" y="394"/>
                  </a:lnTo>
                  <a:lnTo>
                    <a:pt x="13" y="398"/>
                  </a:lnTo>
                  <a:lnTo>
                    <a:pt x="9" y="402"/>
                  </a:lnTo>
                  <a:lnTo>
                    <a:pt x="6" y="408"/>
                  </a:lnTo>
                  <a:lnTo>
                    <a:pt x="4" y="413"/>
                  </a:lnTo>
                  <a:lnTo>
                    <a:pt x="2" y="419"/>
                  </a:lnTo>
                  <a:lnTo>
                    <a:pt x="1" y="425"/>
                  </a:lnTo>
                  <a:lnTo>
                    <a:pt x="0" y="430"/>
                  </a:lnTo>
                  <a:lnTo>
                    <a:pt x="0" y="437"/>
                  </a:lnTo>
                  <a:lnTo>
                    <a:pt x="0" y="443"/>
                  </a:lnTo>
                  <a:lnTo>
                    <a:pt x="1" y="449"/>
                  </a:lnTo>
                  <a:lnTo>
                    <a:pt x="2" y="455"/>
                  </a:lnTo>
                  <a:lnTo>
                    <a:pt x="4" y="460"/>
                  </a:lnTo>
                  <a:lnTo>
                    <a:pt x="6" y="466"/>
                  </a:lnTo>
                  <a:lnTo>
                    <a:pt x="9" y="470"/>
                  </a:lnTo>
                  <a:lnTo>
                    <a:pt x="13" y="475"/>
                  </a:lnTo>
                  <a:lnTo>
                    <a:pt x="17" y="480"/>
                  </a:lnTo>
                  <a:lnTo>
                    <a:pt x="21" y="483"/>
                  </a:lnTo>
                  <a:lnTo>
                    <a:pt x="26" y="486"/>
                  </a:lnTo>
                  <a:lnTo>
                    <a:pt x="31" y="489"/>
                  </a:lnTo>
                  <a:lnTo>
                    <a:pt x="36" y="493"/>
                  </a:lnTo>
                  <a:lnTo>
                    <a:pt x="42" y="494"/>
                  </a:lnTo>
                  <a:lnTo>
                    <a:pt x="47" y="496"/>
                  </a:lnTo>
                  <a:lnTo>
                    <a:pt x="53" y="497"/>
                  </a:lnTo>
                  <a:lnTo>
                    <a:pt x="60" y="49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</p:grpSp>
      <p:sp>
        <p:nvSpPr>
          <p:cNvPr id="35" name="Freeform 4665" descr="Icon of graph. ">
            <a:extLst>
              <a:ext uri="{FF2B5EF4-FFF2-40B4-BE49-F238E27FC236}">
                <a16:creationId xmlns:a16="http://schemas.microsoft.com/office/drawing/2014/main" id="{557E39B2-E017-4E5C-B53E-DDE3B9D4C92C}"/>
              </a:ext>
            </a:extLst>
          </p:cNvPr>
          <p:cNvSpPr>
            <a:spLocks/>
          </p:cNvSpPr>
          <p:nvPr/>
        </p:nvSpPr>
        <p:spPr bwMode="auto">
          <a:xfrm>
            <a:off x="5908471" y="3505790"/>
            <a:ext cx="260759" cy="260759"/>
          </a:xfrm>
          <a:custGeom>
            <a:avLst/>
            <a:gdLst>
              <a:gd name="T0" fmla="*/ 761 w 904"/>
              <a:gd name="T1" fmla="*/ 213 h 903"/>
              <a:gd name="T2" fmla="*/ 754 w 904"/>
              <a:gd name="T3" fmla="*/ 225 h 903"/>
              <a:gd name="T4" fmla="*/ 576 w 904"/>
              <a:gd name="T5" fmla="*/ 277 h 903"/>
              <a:gd name="T6" fmla="*/ 498 w 904"/>
              <a:gd name="T7" fmla="*/ 298 h 903"/>
              <a:gd name="T8" fmla="*/ 431 w 904"/>
              <a:gd name="T9" fmla="*/ 329 h 903"/>
              <a:gd name="T10" fmla="*/ 578 w 904"/>
              <a:gd name="T11" fmla="*/ 170 h 903"/>
              <a:gd name="T12" fmla="*/ 618 w 904"/>
              <a:gd name="T13" fmla="*/ 180 h 903"/>
              <a:gd name="T14" fmla="*/ 661 w 904"/>
              <a:gd name="T15" fmla="*/ 169 h 903"/>
              <a:gd name="T16" fmla="*/ 693 w 904"/>
              <a:gd name="T17" fmla="*/ 141 h 903"/>
              <a:gd name="T18" fmla="*/ 707 w 904"/>
              <a:gd name="T19" fmla="*/ 99 h 903"/>
              <a:gd name="T20" fmla="*/ 701 w 904"/>
              <a:gd name="T21" fmla="*/ 55 h 903"/>
              <a:gd name="T22" fmla="*/ 676 w 904"/>
              <a:gd name="T23" fmla="*/ 20 h 903"/>
              <a:gd name="T24" fmla="*/ 636 w 904"/>
              <a:gd name="T25" fmla="*/ 2 h 903"/>
              <a:gd name="T26" fmla="*/ 591 w 904"/>
              <a:gd name="T27" fmla="*/ 4 h 903"/>
              <a:gd name="T28" fmla="*/ 554 w 904"/>
              <a:gd name="T29" fmla="*/ 25 h 903"/>
              <a:gd name="T30" fmla="*/ 531 w 904"/>
              <a:gd name="T31" fmla="*/ 63 h 903"/>
              <a:gd name="T32" fmla="*/ 532 w 904"/>
              <a:gd name="T33" fmla="*/ 118 h 903"/>
              <a:gd name="T34" fmla="*/ 369 w 904"/>
              <a:gd name="T35" fmla="*/ 289 h 903"/>
              <a:gd name="T36" fmla="*/ 325 w 904"/>
              <a:gd name="T37" fmla="*/ 289 h 903"/>
              <a:gd name="T38" fmla="*/ 294 w 904"/>
              <a:gd name="T39" fmla="*/ 308 h 903"/>
              <a:gd name="T40" fmla="*/ 275 w 904"/>
              <a:gd name="T41" fmla="*/ 338 h 903"/>
              <a:gd name="T42" fmla="*/ 275 w 904"/>
              <a:gd name="T43" fmla="*/ 383 h 903"/>
              <a:gd name="T44" fmla="*/ 113 w 904"/>
              <a:gd name="T45" fmla="*/ 545 h 903"/>
              <a:gd name="T46" fmla="*/ 64 w 904"/>
              <a:gd name="T47" fmla="*/ 546 h 903"/>
              <a:gd name="T48" fmla="*/ 26 w 904"/>
              <a:gd name="T49" fmla="*/ 568 h 903"/>
              <a:gd name="T50" fmla="*/ 5 w 904"/>
              <a:gd name="T51" fmla="*/ 605 h 903"/>
              <a:gd name="T52" fmla="*/ 3 w 904"/>
              <a:gd name="T53" fmla="*/ 650 h 903"/>
              <a:gd name="T54" fmla="*/ 21 w 904"/>
              <a:gd name="T55" fmla="*/ 690 h 903"/>
              <a:gd name="T56" fmla="*/ 56 w 904"/>
              <a:gd name="T57" fmla="*/ 716 h 903"/>
              <a:gd name="T58" fmla="*/ 100 w 904"/>
              <a:gd name="T59" fmla="*/ 722 h 903"/>
              <a:gd name="T60" fmla="*/ 142 w 904"/>
              <a:gd name="T61" fmla="*/ 706 h 903"/>
              <a:gd name="T62" fmla="*/ 170 w 904"/>
              <a:gd name="T63" fmla="*/ 675 h 903"/>
              <a:gd name="T64" fmla="*/ 181 w 904"/>
              <a:gd name="T65" fmla="*/ 632 h 903"/>
              <a:gd name="T66" fmla="*/ 171 w 904"/>
              <a:gd name="T67" fmla="*/ 591 h 903"/>
              <a:gd name="T68" fmla="*/ 316 w 904"/>
              <a:gd name="T69" fmla="*/ 430 h 903"/>
              <a:gd name="T70" fmla="*/ 286 w 904"/>
              <a:gd name="T71" fmla="*/ 538 h 903"/>
              <a:gd name="T72" fmla="*/ 271 w 904"/>
              <a:gd name="T73" fmla="*/ 753 h 903"/>
              <a:gd name="T74" fmla="*/ 216 w 904"/>
              <a:gd name="T75" fmla="*/ 757 h 903"/>
              <a:gd name="T76" fmla="*/ 212 w 904"/>
              <a:gd name="T77" fmla="*/ 888 h 903"/>
              <a:gd name="T78" fmla="*/ 218 w 904"/>
              <a:gd name="T79" fmla="*/ 901 h 903"/>
              <a:gd name="T80" fmla="*/ 349 w 904"/>
              <a:gd name="T81" fmla="*/ 903 h 903"/>
              <a:gd name="T82" fmla="*/ 361 w 904"/>
              <a:gd name="T83" fmla="*/ 894 h 903"/>
              <a:gd name="T84" fmla="*/ 361 w 904"/>
              <a:gd name="T85" fmla="*/ 762 h 903"/>
              <a:gd name="T86" fmla="*/ 349 w 904"/>
              <a:gd name="T87" fmla="*/ 753 h 903"/>
              <a:gd name="T88" fmla="*/ 305 w 904"/>
              <a:gd name="T89" fmla="*/ 597 h 903"/>
              <a:gd name="T90" fmla="*/ 343 w 904"/>
              <a:gd name="T91" fmla="*/ 469 h 903"/>
              <a:gd name="T92" fmla="*/ 383 w 904"/>
              <a:gd name="T93" fmla="*/ 426 h 903"/>
              <a:gd name="T94" fmla="*/ 418 w 904"/>
              <a:gd name="T95" fmla="*/ 383 h 903"/>
              <a:gd name="T96" fmla="*/ 471 w 904"/>
              <a:gd name="T97" fmla="*/ 342 h 903"/>
              <a:gd name="T98" fmla="*/ 544 w 904"/>
              <a:gd name="T99" fmla="*/ 315 h 903"/>
              <a:gd name="T100" fmla="*/ 627 w 904"/>
              <a:gd name="T101" fmla="*/ 302 h 903"/>
              <a:gd name="T102" fmla="*/ 754 w 904"/>
              <a:gd name="T103" fmla="*/ 348 h 903"/>
              <a:gd name="T104" fmla="*/ 763 w 904"/>
              <a:gd name="T105" fmla="*/ 360 h 903"/>
              <a:gd name="T106" fmla="*/ 895 w 904"/>
              <a:gd name="T107" fmla="*/ 360 h 903"/>
              <a:gd name="T108" fmla="*/ 904 w 904"/>
              <a:gd name="T109" fmla="*/ 348 h 903"/>
              <a:gd name="T110" fmla="*/ 902 w 904"/>
              <a:gd name="T111" fmla="*/ 217 h 903"/>
              <a:gd name="T112" fmla="*/ 889 w 904"/>
              <a:gd name="T113" fmla="*/ 211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04" h="903">
                <a:moveTo>
                  <a:pt x="889" y="211"/>
                </a:moveTo>
                <a:lnTo>
                  <a:pt x="768" y="211"/>
                </a:lnTo>
                <a:lnTo>
                  <a:pt x="765" y="211"/>
                </a:lnTo>
                <a:lnTo>
                  <a:pt x="763" y="212"/>
                </a:lnTo>
                <a:lnTo>
                  <a:pt x="761" y="213"/>
                </a:lnTo>
                <a:lnTo>
                  <a:pt x="758" y="215"/>
                </a:lnTo>
                <a:lnTo>
                  <a:pt x="756" y="217"/>
                </a:lnTo>
                <a:lnTo>
                  <a:pt x="755" y="220"/>
                </a:lnTo>
                <a:lnTo>
                  <a:pt x="754" y="222"/>
                </a:lnTo>
                <a:lnTo>
                  <a:pt x="754" y="225"/>
                </a:lnTo>
                <a:lnTo>
                  <a:pt x="754" y="271"/>
                </a:lnTo>
                <a:lnTo>
                  <a:pt x="663" y="271"/>
                </a:lnTo>
                <a:lnTo>
                  <a:pt x="627" y="272"/>
                </a:lnTo>
                <a:lnTo>
                  <a:pt x="593" y="275"/>
                </a:lnTo>
                <a:lnTo>
                  <a:pt x="576" y="277"/>
                </a:lnTo>
                <a:lnTo>
                  <a:pt x="561" y="281"/>
                </a:lnTo>
                <a:lnTo>
                  <a:pt x="545" y="284"/>
                </a:lnTo>
                <a:lnTo>
                  <a:pt x="529" y="287"/>
                </a:lnTo>
                <a:lnTo>
                  <a:pt x="513" y="292"/>
                </a:lnTo>
                <a:lnTo>
                  <a:pt x="498" y="298"/>
                </a:lnTo>
                <a:lnTo>
                  <a:pt x="484" y="302"/>
                </a:lnTo>
                <a:lnTo>
                  <a:pt x="470" y="309"/>
                </a:lnTo>
                <a:lnTo>
                  <a:pt x="457" y="315"/>
                </a:lnTo>
                <a:lnTo>
                  <a:pt x="443" y="323"/>
                </a:lnTo>
                <a:lnTo>
                  <a:pt x="431" y="329"/>
                </a:lnTo>
                <a:lnTo>
                  <a:pt x="418" y="337"/>
                </a:lnTo>
                <a:lnTo>
                  <a:pt x="415" y="328"/>
                </a:lnTo>
                <a:lnTo>
                  <a:pt x="409" y="319"/>
                </a:lnTo>
                <a:lnTo>
                  <a:pt x="565" y="163"/>
                </a:lnTo>
                <a:lnTo>
                  <a:pt x="578" y="170"/>
                </a:lnTo>
                <a:lnTo>
                  <a:pt x="590" y="176"/>
                </a:lnTo>
                <a:lnTo>
                  <a:pt x="597" y="178"/>
                </a:lnTo>
                <a:lnTo>
                  <a:pt x="604" y="179"/>
                </a:lnTo>
                <a:lnTo>
                  <a:pt x="610" y="180"/>
                </a:lnTo>
                <a:lnTo>
                  <a:pt x="618" y="180"/>
                </a:lnTo>
                <a:lnTo>
                  <a:pt x="627" y="180"/>
                </a:lnTo>
                <a:lnTo>
                  <a:pt x="636" y="178"/>
                </a:lnTo>
                <a:lnTo>
                  <a:pt x="644" y="176"/>
                </a:lnTo>
                <a:lnTo>
                  <a:pt x="653" y="173"/>
                </a:lnTo>
                <a:lnTo>
                  <a:pt x="661" y="169"/>
                </a:lnTo>
                <a:lnTo>
                  <a:pt x="668" y="164"/>
                </a:lnTo>
                <a:lnTo>
                  <a:pt x="676" y="160"/>
                </a:lnTo>
                <a:lnTo>
                  <a:pt x="681" y="154"/>
                </a:lnTo>
                <a:lnTo>
                  <a:pt x="687" y="147"/>
                </a:lnTo>
                <a:lnTo>
                  <a:pt x="693" y="141"/>
                </a:lnTo>
                <a:lnTo>
                  <a:pt x="697" y="133"/>
                </a:lnTo>
                <a:lnTo>
                  <a:pt x="701" y="125"/>
                </a:lnTo>
                <a:lnTo>
                  <a:pt x="704" y="117"/>
                </a:lnTo>
                <a:lnTo>
                  <a:pt x="706" y="108"/>
                </a:lnTo>
                <a:lnTo>
                  <a:pt x="707" y="99"/>
                </a:lnTo>
                <a:lnTo>
                  <a:pt x="709" y="90"/>
                </a:lnTo>
                <a:lnTo>
                  <a:pt x="707" y="81"/>
                </a:lnTo>
                <a:lnTo>
                  <a:pt x="706" y="72"/>
                </a:lnTo>
                <a:lnTo>
                  <a:pt x="704" y="63"/>
                </a:lnTo>
                <a:lnTo>
                  <a:pt x="701" y="55"/>
                </a:lnTo>
                <a:lnTo>
                  <a:pt x="697" y="47"/>
                </a:lnTo>
                <a:lnTo>
                  <a:pt x="693" y="39"/>
                </a:lnTo>
                <a:lnTo>
                  <a:pt x="687" y="32"/>
                </a:lnTo>
                <a:lnTo>
                  <a:pt x="681" y="25"/>
                </a:lnTo>
                <a:lnTo>
                  <a:pt x="676" y="20"/>
                </a:lnTo>
                <a:lnTo>
                  <a:pt x="668" y="15"/>
                </a:lnTo>
                <a:lnTo>
                  <a:pt x="661" y="11"/>
                </a:lnTo>
                <a:lnTo>
                  <a:pt x="653" y="6"/>
                </a:lnTo>
                <a:lnTo>
                  <a:pt x="644" y="4"/>
                </a:lnTo>
                <a:lnTo>
                  <a:pt x="636" y="2"/>
                </a:lnTo>
                <a:lnTo>
                  <a:pt x="627" y="0"/>
                </a:lnTo>
                <a:lnTo>
                  <a:pt x="618" y="0"/>
                </a:lnTo>
                <a:lnTo>
                  <a:pt x="609" y="0"/>
                </a:lnTo>
                <a:lnTo>
                  <a:pt x="600" y="2"/>
                </a:lnTo>
                <a:lnTo>
                  <a:pt x="591" y="4"/>
                </a:lnTo>
                <a:lnTo>
                  <a:pt x="583" y="6"/>
                </a:lnTo>
                <a:lnTo>
                  <a:pt x="575" y="11"/>
                </a:lnTo>
                <a:lnTo>
                  <a:pt x="567" y="15"/>
                </a:lnTo>
                <a:lnTo>
                  <a:pt x="561" y="20"/>
                </a:lnTo>
                <a:lnTo>
                  <a:pt x="554" y="25"/>
                </a:lnTo>
                <a:lnTo>
                  <a:pt x="548" y="32"/>
                </a:lnTo>
                <a:lnTo>
                  <a:pt x="543" y="39"/>
                </a:lnTo>
                <a:lnTo>
                  <a:pt x="538" y="47"/>
                </a:lnTo>
                <a:lnTo>
                  <a:pt x="535" y="55"/>
                </a:lnTo>
                <a:lnTo>
                  <a:pt x="531" y="63"/>
                </a:lnTo>
                <a:lnTo>
                  <a:pt x="529" y="72"/>
                </a:lnTo>
                <a:lnTo>
                  <a:pt x="528" y="81"/>
                </a:lnTo>
                <a:lnTo>
                  <a:pt x="528" y="90"/>
                </a:lnTo>
                <a:lnTo>
                  <a:pt x="529" y="105"/>
                </a:lnTo>
                <a:lnTo>
                  <a:pt x="532" y="118"/>
                </a:lnTo>
                <a:lnTo>
                  <a:pt x="537" y="131"/>
                </a:lnTo>
                <a:lnTo>
                  <a:pt x="545" y="142"/>
                </a:lnTo>
                <a:lnTo>
                  <a:pt x="388" y="298"/>
                </a:lnTo>
                <a:lnTo>
                  <a:pt x="379" y="293"/>
                </a:lnTo>
                <a:lnTo>
                  <a:pt x="369" y="289"/>
                </a:lnTo>
                <a:lnTo>
                  <a:pt x="358" y="286"/>
                </a:lnTo>
                <a:lnTo>
                  <a:pt x="347" y="285"/>
                </a:lnTo>
                <a:lnTo>
                  <a:pt x="339" y="286"/>
                </a:lnTo>
                <a:lnTo>
                  <a:pt x="331" y="287"/>
                </a:lnTo>
                <a:lnTo>
                  <a:pt x="325" y="289"/>
                </a:lnTo>
                <a:lnTo>
                  <a:pt x="318" y="292"/>
                </a:lnTo>
                <a:lnTo>
                  <a:pt x="311" y="294"/>
                </a:lnTo>
                <a:lnTo>
                  <a:pt x="304" y="299"/>
                </a:lnTo>
                <a:lnTo>
                  <a:pt x="299" y="303"/>
                </a:lnTo>
                <a:lnTo>
                  <a:pt x="294" y="308"/>
                </a:lnTo>
                <a:lnTo>
                  <a:pt x="288" y="313"/>
                </a:lnTo>
                <a:lnTo>
                  <a:pt x="284" y="319"/>
                </a:lnTo>
                <a:lnTo>
                  <a:pt x="281" y="325"/>
                </a:lnTo>
                <a:lnTo>
                  <a:pt x="277" y="332"/>
                </a:lnTo>
                <a:lnTo>
                  <a:pt x="275" y="338"/>
                </a:lnTo>
                <a:lnTo>
                  <a:pt x="273" y="346"/>
                </a:lnTo>
                <a:lnTo>
                  <a:pt x="271" y="353"/>
                </a:lnTo>
                <a:lnTo>
                  <a:pt x="271" y="361"/>
                </a:lnTo>
                <a:lnTo>
                  <a:pt x="273" y="372"/>
                </a:lnTo>
                <a:lnTo>
                  <a:pt x="275" y="383"/>
                </a:lnTo>
                <a:lnTo>
                  <a:pt x="278" y="393"/>
                </a:lnTo>
                <a:lnTo>
                  <a:pt x="284" y="403"/>
                </a:lnTo>
                <a:lnTo>
                  <a:pt x="134" y="553"/>
                </a:lnTo>
                <a:lnTo>
                  <a:pt x="124" y="547"/>
                </a:lnTo>
                <a:lnTo>
                  <a:pt x="113" y="545"/>
                </a:lnTo>
                <a:lnTo>
                  <a:pt x="102" y="543"/>
                </a:lnTo>
                <a:lnTo>
                  <a:pt x="91" y="542"/>
                </a:lnTo>
                <a:lnTo>
                  <a:pt x="82" y="542"/>
                </a:lnTo>
                <a:lnTo>
                  <a:pt x="73" y="544"/>
                </a:lnTo>
                <a:lnTo>
                  <a:pt x="64" y="546"/>
                </a:lnTo>
                <a:lnTo>
                  <a:pt x="56" y="548"/>
                </a:lnTo>
                <a:lnTo>
                  <a:pt x="48" y="553"/>
                </a:lnTo>
                <a:lnTo>
                  <a:pt x="40" y="557"/>
                </a:lnTo>
                <a:lnTo>
                  <a:pt x="33" y="562"/>
                </a:lnTo>
                <a:lnTo>
                  <a:pt x="26" y="568"/>
                </a:lnTo>
                <a:lnTo>
                  <a:pt x="21" y="574"/>
                </a:lnTo>
                <a:lnTo>
                  <a:pt x="16" y="581"/>
                </a:lnTo>
                <a:lnTo>
                  <a:pt x="12" y="589"/>
                </a:lnTo>
                <a:lnTo>
                  <a:pt x="7" y="597"/>
                </a:lnTo>
                <a:lnTo>
                  <a:pt x="5" y="605"/>
                </a:lnTo>
                <a:lnTo>
                  <a:pt x="3" y="614"/>
                </a:lnTo>
                <a:lnTo>
                  <a:pt x="0" y="623"/>
                </a:lnTo>
                <a:lnTo>
                  <a:pt x="0" y="632"/>
                </a:lnTo>
                <a:lnTo>
                  <a:pt x="0" y="641"/>
                </a:lnTo>
                <a:lnTo>
                  <a:pt x="3" y="650"/>
                </a:lnTo>
                <a:lnTo>
                  <a:pt x="5" y="659"/>
                </a:lnTo>
                <a:lnTo>
                  <a:pt x="7" y="667"/>
                </a:lnTo>
                <a:lnTo>
                  <a:pt x="12" y="675"/>
                </a:lnTo>
                <a:lnTo>
                  <a:pt x="16" y="683"/>
                </a:lnTo>
                <a:lnTo>
                  <a:pt x="21" y="690"/>
                </a:lnTo>
                <a:lnTo>
                  <a:pt x="26" y="696"/>
                </a:lnTo>
                <a:lnTo>
                  <a:pt x="33" y="702"/>
                </a:lnTo>
                <a:lnTo>
                  <a:pt x="40" y="706"/>
                </a:lnTo>
                <a:lnTo>
                  <a:pt x="48" y="711"/>
                </a:lnTo>
                <a:lnTo>
                  <a:pt x="56" y="716"/>
                </a:lnTo>
                <a:lnTo>
                  <a:pt x="64" y="718"/>
                </a:lnTo>
                <a:lnTo>
                  <a:pt x="73" y="720"/>
                </a:lnTo>
                <a:lnTo>
                  <a:pt x="82" y="722"/>
                </a:lnTo>
                <a:lnTo>
                  <a:pt x="91" y="722"/>
                </a:lnTo>
                <a:lnTo>
                  <a:pt x="100" y="722"/>
                </a:lnTo>
                <a:lnTo>
                  <a:pt x="109" y="720"/>
                </a:lnTo>
                <a:lnTo>
                  <a:pt x="118" y="718"/>
                </a:lnTo>
                <a:lnTo>
                  <a:pt x="126" y="716"/>
                </a:lnTo>
                <a:lnTo>
                  <a:pt x="134" y="711"/>
                </a:lnTo>
                <a:lnTo>
                  <a:pt x="142" y="706"/>
                </a:lnTo>
                <a:lnTo>
                  <a:pt x="148" y="702"/>
                </a:lnTo>
                <a:lnTo>
                  <a:pt x="155" y="696"/>
                </a:lnTo>
                <a:lnTo>
                  <a:pt x="161" y="690"/>
                </a:lnTo>
                <a:lnTo>
                  <a:pt x="165" y="683"/>
                </a:lnTo>
                <a:lnTo>
                  <a:pt x="170" y="675"/>
                </a:lnTo>
                <a:lnTo>
                  <a:pt x="174" y="667"/>
                </a:lnTo>
                <a:lnTo>
                  <a:pt x="177" y="659"/>
                </a:lnTo>
                <a:lnTo>
                  <a:pt x="179" y="650"/>
                </a:lnTo>
                <a:lnTo>
                  <a:pt x="181" y="641"/>
                </a:lnTo>
                <a:lnTo>
                  <a:pt x="181" y="632"/>
                </a:lnTo>
                <a:lnTo>
                  <a:pt x="181" y="623"/>
                </a:lnTo>
                <a:lnTo>
                  <a:pt x="180" y="615"/>
                </a:lnTo>
                <a:lnTo>
                  <a:pt x="178" y="607"/>
                </a:lnTo>
                <a:lnTo>
                  <a:pt x="174" y="599"/>
                </a:lnTo>
                <a:lnTo>
                  <a:pt x="171" y="591"/>
                </a:lnTo>
                <a:lnTo>
                  <a:pt x="168" y="585"/>
                </a:lnTo>
                <a:lnTo>
                  <a:pt x="163" y="578"/>
                </a:lnTo>
                <a:lnTo>
                  <a:pt x="157" y="571"/>
                </a:lnTo>
                <a:lnTo>
                  <a:pt x="305" y="424"/>
                </a:lnTo>
                <a:lnTo>
                  <a:pt x="316" y="430"/>
                </a:lnTo>
                <a:lnTo>
                  <a:pt x="328" y="433"/>
                </a:lnTo>
                <a:lnTo>
                  <a:pt x="314" y="457"/>
                </a:lnTo>
                <a:lnTo>
                  <a:pt x="303" y="483"/>
                </a:lnTo>
                <a:lnTo>
                  <a:pt x="294" y="510"/>
                </a:lnTo>
                <a:lnTo>
                  <a:pt x="286" y="538"/>
                </a:lnTo>
                <a:lnTo>
                  <a:pt x="279" y="568"/>
                </a:lnTo>
                <a:lnTo>
                  <a:pt x="275" y="598"/>
                </a:lnTo>
                <a:lnTo>
                  <a:pt x="273" y="630"/>
                </a:lnTo>
                <a:lnTo>
                  <a:pt x="271" y="662"/>
                </a:lnTo>
                <a:lnTo>
                  <a:pt x="271" y="753"/>
                </a:lnTo>
                <a:lnTo>
                  <a:pt x="226" y="753"/>
                </a:lnTo>
                <a:lnTo>
                  <a:pt x="223" y="753"/>
                </a:lnTo>
                <a:lnTo>
                  <a:pt x="221" y="754"/>
                </a:lnTo>
                <a:lnTo>
                  <a:pt x="218" y="755"/>
                </a:lnTo>
                <a:lnTo>
                  <a:pt x="216" y="757"/>
                </a:lnTo>
                <a:lnTo>
                  <a:pt x="214" y="760"/>
                </a:lnTo>
                <a:lnTo>
                  <a:pt x="213" y="762"/>
                </a:lnTo>
                <a:lnTo>
                  <a:pt x="212" y="764"/>
                </a:lnTo>
                <a:lnTo>
                  <a:pt x="212" y="767"/>
                </a:lnTo>
                <a:lnTo>
                  <a:pt x="212" y="888"/>
                </a:lnTo>
                <a:lnTo>
                  <a:pt x="212" y="891"/>
                </a:lnTo>
                <a:lnTo>
                  <a:pt x="213" y="894"/>
                </a:lnTo>
                <a:lnTo>
                  <a:pt x="214" y="896"/>
                </a:lnTo>
                <a:lnTo>
                  <a:pt x="216" y="898"/>
                </a:lnTo>
                <a:lnTo>
                  <a:pt x="218" y="901"/>
                </a:lnTo>
                <a:lnTo>
                  <a:pt x="221" y="902"/>
                </a:lnTo>
                <a:lnTo>
                  <a:pt x="223" y="903"/>
                </a:lnTo>
                <a:lnTo>
                  <a:pt x="226" y="903"/>
                </a:lnTo>
                <a:lnTo>
                  <a:pt x="347" y="903"/>
                </a:lnTo>
                <a:lnTo>
                  <a:pt x="349" y="903"/>
                </a:lnTo>
                <a:lnTo>
                  <a:pt x="353" y="902"/>
                </a:lnTo>
                <a:lnTo>
                  <a:pt x="355" y="901"/>
                </a:lnTo>
                <a:lnTo>
                  <a:pt x="357" y="898"/>
                </a:lnTo>
                <a:lnTo>
                  <a:pt x="360" y="896"/>
                </a:lnTo>
                <a:lnTo>
                  <a:pt x="361" y="894"/>
                </a:lnTo>
                <a:lnTo>
                  <a:pt x="362" y="891"/>
                </a:lnTo>
                <a:lnTo>
                  <a:pt x="362" y="888"/>
                </a:lnTo>
                <a:lnTo>
                  <a:pt x="362" y="767"/>
                </a:lnTo>
                <a:lnTo>
                  <a:pt x="362" y="764"/>
                </a:lnTo>
                <a:lnTo>
                  <a:pt x="361" y="762"/>
                </a:lnTo>
                <a:lnTo>
                  <a:pt x="360" y="760"/>
                </a:lnTo>
                <a:lnTo>
                  <a:pt x="357" y="757"/>
                </a:lnTo>
                <a:lnTo>
                  <a:pt x="355" y="755"/>
                </a:lnTo>
                <a:lnTo>
                  <a:pt x="353" y="754"/>
                </a:lnTo>
                <a:lnTo>
                  <a:pt x="349" y="753"/>
                </a:lnTo>
                <a:lnTo>
                  <a:pt x="347" y="753"/>
                </a:lnTo>
                <a:lnTo>
                  <a:pt x="302" y="753"/>
                </a:lnTo>
                <a:lnTo>
                  <a:pt x="302" y="662"/>
                </a:lnTo>
                <a:lnTo>
                  <a:pt x="303" y="629"/>
                </a:lnTo>
                <a:lnTo>
                  <a:pt x="305" y="597"/>
                </a:lnTo>
                <a:lnTo>
                  <a:pt x="310" y="566"/>
                </a:lnTo>
                <a:lnTo>
                  <a:pt x="317" y="537"/>
                </a:lnTo>
                <a:lnTo>
                  <a:pt x="326" y="509"/>
                </a:lnTo>
                <a:lnTo>
                  <a:pt x="336" y="482"/>
                </a:lnTo>
                <a:lnTo>
                  <a:pt x="343" y="469"/>
                </a:lnTo>
                <a:lnTo>
                  <a:pt x="348" y="457"/>
                </a:lnTo>
                <a:lnTo>
                  <a:pt x="355" y="446"/>
                </a:lnTo>
                <a:lnTo>
                  <a:pt x="363" y="434"/>
                </a:lnTo>
                <a:lnTo>
                  <a:pt x="373" y="431"/>
                </a:lnTo>
                <a:lnTo>
                  <a:pt x="383" y="426"/>
                </a:lnTo>
                <a:lnTo>
                  <a:pt x="393" y="420"/>
                </a:lnTo>
                <a:lnTo>
                  <a:pt x="401" y="413"/>
                </a:lnTo>
                <a:lnTo>
                  <a:pt x="408" y="404"/>
                </a:lnTo>
                <a:lnTo>
                  <a:pt x="414" y="395"/>
                </a:lnTo>
                <a:lnTo>
                  <a:pt x="418" y="383"/>
                </a:lnTo>
                <a:lnTo>
                  <a:pt x="421" y="372"/>
                </a:lnTo>
                <a:lnTo>
                  <a:pt x="433" y="364"/>
                </a:lnTo>
                <a:lnTo>
                  <a:pt x="445" y="356"/>
                </a:lnTo>
                <a:lnTo>
                  <a:pt x="458" y="348"/>
                </a:lnTo>
                <a:lnTo>
                  <a:pt x="471" y="342"/>
                </a:lnTo>
                <a:lnTo>
                  <a:pt x="485" y="335"/>
                </a:lnTo>
                <a:lnTo>
                  <a:pt x="498" y="329"/>
                </a:lnTo>
                <a:lnTo>
                  <a:pt x="513" y="324"/>
                </a:lnTo>
                <a:lnTo>
                  <a:pt x="529" y="319"/>
                </a:lnTo>
                <a:lnTo>
                  <a:pt x="544" y="315"/>
                </a:lnTo>
                <a:lnTo>
                  <a:pt x="559" y="311"/>
                </a:lnTo>
                <a:lnTo>
                  <a:pt x="576" y="308"/>
                </a:lnTo>
                <a:lnTo>
                  <a:pt x="593" y="306"/>
                </a:lnTo>
                <a:lnTo>
                  <a:pt x="610" y="303"/>
                </a:lnTo>
                <a:lnTo>
                  <a:pt x="627" y="302"/>
                </a:lnTo>
                <a:lnTo>
                  <a:pt x="645" y="301"/>
                </a:lnTo>
                <a:lnTo>
                  <a:pt x="663" y="301"/>
                </a:lnTo>
                <a:lnTo>
                  <a:pt x="754" y="301"/>
                </a:lnTo>
                <a:lnTo>
                  <a:pt x="754" y="346"/>
                </a:lnTo>
                <a:lnTo>
                  <a:pt x="754" y="348"/>
                </a:lnTo>
                <a:lnTo>
                  <a:pt x="755" y="352"/>
                </a:lnTo>
                <a:lnTo>
                  <a:pt x="756" y="354"/>
                </a:lnTo>
                <a:lnTo>
                  <a:pt x="758" y="356"/>
                </a:lnTo>
                <a:lnTo>
                  <a:pt x="761" y="359"/>
                </a:lnTo>
                <a:lnTo>
                  <a:pt x="763" y="360"/>
                </a:lnTo>
                <a:lnTo>
                  <a:pt x="765" y="361"/>
                </a:lnTo>
                <a:lnTo>
                  <a:pt x="768" y="361"/>
                </a:lnTo>
                <a:lnTo>
                  <a:pt x="889" y="361"/>
                </a:lnTo>
                <a:lnTo>
                  <a:pt x="892" y="361"/>
                </a:lnTo>
                <a:lnTo>
                  <a:pt x="895" y="360"/>
                </a:lnTo>
                <a:lnTo>
                  <a:pt x="897" y="359"/>
                </a:lnTo>
                <a:lnTo>
                  <a:pt x="899" y="356"/>
                </a:lnTo>
                <a:lnTo>
                  <a:pt x="902" y="354"/>
                </a:lnTo>
                <a:lnTo>
                  <a:pt x="903" y="352"/>
                </a:lnTo>
                <a:lnTo>
                  <a:pt x="904" y="348"/>
                </a:lnTo>
                <a:lnTo>
                  <a:pt x="904" y="346"/>
                </a:lnTo>
                <a:lnTo>
                  <a:pt x="904" y="225"/>
                </a:lnTo>
                <a:lnTo>
                  <a:pt x="904" y="222"/>
                </a:lnTo>
                <a:lnTo>
                  <a:pt x="903" y="220"/>
                </a:lnTo>
                <a:lnTo>
                  <a:pt x="902" y="217"/>
                </a:lnTo>
                <a:lnTo>
                  <a:pt x="899" y="215"/>
                </a:lnTo>
                <a:lnTo>
                  <a:pt x="897" y="213"/>
                </a:lnTo>
                <a:lnTo>
                  <a:pt x="895" y="212"/>
                </a:lnTo>
                <a:lnTo>
                  <a:pt x="892" y="211"/>
                </a:lnTo>
                <a:lnTo>
                  <a:pt x="889" y="2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45" name="Content Placeholder 2">
            <a:extLst>
              <a:ext uri="{FF2B5EF4-FFF2-40B4-BE49-F238E27FC236}">
                <a16:creationId xmlns:a16="http://schemas.microsoft.com/office/drawing/2014/main" id="{364D59F1-62EA-4369-995C-CF54F720A32F}"/>
              </a:ext>
            </a:extLst>
          </p:cNvPr>
          <p:cNvSpPr txBox="1">
            <a:spLocks/>
          </p:cNvSpPr>
          <p:nvPr/>
        </p:nvSpPr>
        <p:spPr>
          <a:xfrm>
            <a:off x="145677" y="1540402"/>
            <a:ext cx="8801100" cy="4685898"/>
          </a:xfrm>
          <a:prstGeom prst="rect">
            <a:avLst/>
          </a:prstGeom>
        </p:spPr>
        <p:txBody>
          <a:bodyPr vert="horz" lIns="68580" tIns="34290" rIns="68580" bIns="34290" rtlCol="0" anchor="t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Jesus’ commission: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+mj-lt"/>
              <a:buAutoNum type="arabicPeriod" startAt="5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Warnings: they will be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“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sheep in the midst of wolves</a:t>
            </a:r>
            <a:r>
              <a:rPr kumimoji="0" lang="en-US" sz="280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.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”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(10:16; Matthew 7:15-20; Acts 20:29)</a:t>
            </a:r>
          </a:p>
          <a:p>
            <a:pPr marL="971550" marR="0" lvl="1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The need to “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be </a:t>
            </a:r>
            <a:r>
              <a:rPr kumimoji="0" lang="en-US" sz="2800" b="1" i="1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shrewd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 as serpents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and </a:t>
            </a:r>
            <a:r>
              <a:rPr kumimoji="0" lang="en-US" sz="2800" b="1" i="1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innocent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 as doves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”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(10:16):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“Shrewd”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 - wise and prudent; discreet. My word: strategic.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 (Matthew 7:24; 25:1-13; cf. Ephesians 6:10-13)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“Innocent”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 - pure, free from deceit or guile. 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(Philippians 2:15; Luke 21:8)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“I want you to be 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wise in what is good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and 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innocent in what is evil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.”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(Romans 16:19)</a:t>
            </a: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52AF6654-6EA3-4C84-8F68-9DCA0CCE2228}"/>
              </a:ext>
            </a:extLst>
          </p:cNvPr>
          <p:cNvSpPr txBox="1">
            <a:spLocks/>
          </p:cNvSpPr>
          <p:nvPr/>
        </p:nvSpPr>
        <p:spPr>
          <a:xfrm>
            <a:off x="1447800" y="246815"/>
            <a:ext cx="6324600" cy="861774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/>
                <a:ea typeface="+mj-ea"/>
                <a:cs typeface="+mj-cs"/>
              </a:rPr>
              <a:t>3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effectLst/>
                <a:uLnTx/>
                <a:uFillTx/>
                <a:latin typeface="Century Gothic"/>
                <a:ea typeface="+mj-ea"/>
                <a:cs typeface="+mj-cs"/>
              </a:rPr>
              <a:t>rd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/>
                <a:ea typeface="+mj-ea"/>
                <a:cs typeface="+mj-cs"/>
              </a:rPr>
              <a:t> Tour of Galilee - 12 Sent Forth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Matthew 9:35-11:1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/>
                <a:ea typeface="+mj-ea"/>
                <a:cs typeface="+mj-cs"/>
              </a:rPr>
              <a:t>; Mark 6:6-13; Luke 9:1-6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39977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131094"/>
            <a:ext cx="7886700" cy="994172"/>
          </a:xfrm>
        </p:spPr>
        <p:txBody>
          <a:bodyPr/>
          <a:lstStyle/>
          <a:p>
            <a:r>
              <a:rPr lang="en-US" dirty="0"/>
              <a:t>Project analysis slide 2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331242" y="654006"/>
            <a:ext cx="1812758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671908"/>
            <a:ext cx="1844842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 descr="Icons of bar chart and line graph.">
            <a:extLst>
              <a:ext uri="{FF2B5EF4-FFF2-40B4-BE49-F238E27FC236}">
                <a16:creationId xmlns:a16="http://schemas.microsoft.com/office/drawing/2014/main" id="{044C3643-8A0E-47C1-BEB8-C73203B5E58D}"/>
              </a:ext>
            </a:extLst>
          </p:cNvPr>
          <p:cNvGrpSpPr/>
          <p:nvPr/>
        </p:nvGrpSpPr>
        <p:grpSpPr>
          <a:xfrm>
            <a:off x="3536746" y="2215153"/>
            <a:ext cx="260759" cy="260759"/>
            <a:chOff x="4319588" y="2492375"/>
            <a:chExt cx="287338" cy="287338"/>
          </a:xfrm>
          <a:solidFill>
            <a:schemeClr val="bg1"/>
          </a:solidFill>
        </p:grpSpPr>
        <p:sp>
          <p:nvSpPr>
            <p:cNvPr id="32" name="Freeform 372">
              <a:extLst>
                <a:ext uri="{FF2B5EF4-FFF2-40B4-BE49-F238E27FC236}">
                  <a16:creationId xmlns:a16="http://schemas.microsoft.com/office/drawing/2014/main" id="{56E8F5A5-5318-470B-8F42-337C264086A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9588" y="2587625"/>
              <a:ext cx="287338" cy="192088"/>
            </a:xfrm>
            <a:custGeom>
              <a:avLst/>
              <a:gdLst>
                <a:gd name="T0" fmla="*/ 843 w 904"/>
                <a:gd name="T1" fmla="*/ 572 h 602"/>
                <a:gd name="T2" fmla="*/ 843 w 904"/>
                <a:gd name="T3" fmla="*/ 12 h 602"/>
                <a:gd name="T4" fmla="*/ 841 w 904"/>
                <a:gd name="T5" fmla="*/ 7 h 602"/>
                <a:gd name="T6" fmla="*/ 836 w 904"/>
                <a:gd name="T7" fmla="*/ 3 h 602"/>
                <a:gd name="T8" fmla="*/ 831 w 904"/>
                <a:gd name="T9" fmla="*/ 1 h 602"/>
                <a:gd name="T10" fmla="*/ 708 w 904"/>
                <a:gd name="T11" fmla="*/ 0 h 602"/>
                <a:gd name="T12" fmla="*/ 702 w 904"/>
                <a:gd name="T13" fmla="*/ 2 h 602"/>
                <a:gd name="T14" fmla="*/ 697 w 904"/>
                <a:gd name="T15" fmla="*/ 5 h 602"/>
                <a:gd name="T16" fmla="*/ 694 w 904"/>
                <a:gd name="T17" fmla="*/ 9 h 602"/>
                <a:gd name="T18" fmla="*/ 693 w 904"/>
                <a:gd name="T19" fmla="*/ 16 h 602"/>
                <a:gd name="T20" fmla="*/ 632 w 904"/>
                <a:gd name="T21" fmla="*/ 572 h 602"/>
                <a:gd name="T22" fmla="*/ 632 w 904"/>
                <a:gd name="T23" fmla="*/ 283 h 602"/>
                <a:gd name="T24" fmla="*/ 630 w 904"/>
                <a:gd name="T25" fmla="*/ 277 h 602"/>
                <a:gd name="T26" fmla="*/ 626 w 904"/>
                <a:gd name="T27" fmla="*/ 274 h 602"/>
                <a:gd name="T28" fmla="*/ 621 w 904"/>
                <a:gd name="T29" fmla="*/ 271 h 602"/>
                <a:gd name="T30" fmla="*/ 497 w 904"/>
                <a:gd name="T31" fmla="*/ 271 h 602"/>
                <a:gd name="T32" fmla="*/ 491 w 904"/>
                <a:gd name="T33" fmla="*/ 272 h 602"/>
                <a:gd name="T34" fmla="*/ 487 w 904"/>
                <a:gd name="T35" fmla="*/ 275 h 602"/>
                <a:gd name="T36" fmla="*/ 483 w 904"/>
                <a:gd name="T37" fmla="*/ 281 h 602"/>
                <a:gd name="T38" fmla="*/ 482 w 904"/>
                <a:gd name="T39" fmla="*/ 286 h 602"/>
                <a:gd name="T40" fmla="*/ 421 w 904"/>
                <a:gd name="T41" fmla="*/ 572 h 602"/>
                <a:gd name="T42" fmla="*/ 421 w 904"/>
                <a:gd name="T43" fmla="*/ 193 h 602"/>
                <a:gd name="T44" fmla="*/ 419 w 904"/>
                <a:gd name="T45" fmla="*/ 187 h 602"/>
                <a:gd name="T46" fmla="*/ 415 w 904"/>
                <a:gd name="T47" fmla="*/ 183 h 602"/>
                <a:gd name="T48" fmla="*/ 409 w 904"/>
                <a:gd name="T49" fmla="*/ 181 h 602"/>
                <a:gd name="T50" fmla="*/ 286 w 904"/>
                <a:gd name="T51" fmla="*/ 181 h 602"/>
                <a:gd name="T52" fmla="*/ 281 w 904"/>
                <a:gd name="T53" fmla="*/ 182 h 602"/>
                <a:gd name="T54" fmla="*/ 275 w 904"/>
                <a:gd name="T55" fmla="*/ 185 h 602"/>
                <a:gd name="T56" fmla="*/ 272 w 904"/>
                <a:gd name="T57" fmla="*/ 190 h 602"/>
                <a:gd name="T58" fmla="*/ 271 w 904"/>
                <a:gd name="T59" fmla="*/ 196 h 602"/>
                <a:gd name="T60" fmla="*/ 211 w 904"/>
                <a:gd name="T61" fmla="*/ 572 h 602"/>
                <a:gd name="T62" fmla="*/ 211 w 904"/>
                <a:gd name="T63" fmla="*/ 404 h 602"/>
                <a:gd name="T64" fmla="*/ 209 w 904"/>
                <a:gd name="T65" fmla="*/ 399 h 602"/>
                <a:gd name="T66" fmla="*/ 205 w 904"/>
                <a:gd name="T67" fmla="*/ 394 h 602"/>
                <a:gd name="T68" fmla="*/ 199 w 904"/>
                <a:gd name="T69" fmla="*/ 392 h 602"/>
                <a:gd name="T70" fmla="*/ 76 w 904"/>
                <a:gd name="T71" fmla="*/ 391 h 602"/>
                <a:gd name="T72" fmla="*/ 69 w 904"/>
                <a:gd name="T73" fmla="*/ 392 h 602"/>
                <a:gd name="T74" fmla="*/ 65 w 904"/>
                <a:gd name="T75" fmla="*/ 396 h 602"/>
                <a:gd name="T76" fmla="*/ 62 w 904"/>
                <a:gd name="T77" fmla="*/ 401 h 602"/>
                <a:gd name="T78" fmla="*/ 61 w 904"/>
                <a:gd name="T79" fmla="*/ 406 h 602"/>
                <a:gd name="T80" fmla="*/ 15 w 904"/>
                <a:gd name="T81" fmla="*/ 572 h 602"/>
                <a:gd name="T82" fmla="*/ 9 w 904"/>
                <a:gd name="T83" fmla="*/ 573 h 602"/>
                <a:gd name="T84" fmla="*/ 5 w 904"/>
                <a:gd name="T85" fmla="*/ 577 h 602"/>
                <a:gd name="T86" fmla="*/ 2 w 904"/>
                <a:gd name="T87" fmla="*/ 581 h 602"/>
                <a:gd name="T88" fmla="*/ 0 w 904"/>
                <a:gd name="T89" fmla="*/ 587 h 602"/>
                <a:gd name="T90" fmla="*/ 2 w 904"/>
                <a:gd name="T91" fmla="*/ 593 h 602"/>
                <a:gd name="T92" fmla="*/ 5 w 904"/>
                <a:gd name="T93" fmla="*/ 598 h 602"/>
                <a:gd name="T94" fmla="*/ 9 w 904"/>
                <a:gd name="T95" fmla="*/ 601 h 602"/>
                <a:gd name="T96" fmla="*/ 15 w 904"/>
                <a:gd name="T97" fmla="*/ 602 h 602"/>
                <a:gd name="T98" fmla="*/ 196 w 904"/>
                <a:gd name="T99" fmla="*/ 602 h 602"/>
                <a:gd name="T100" fmla="*/ 406 w 904"/>
                <a:gd name="T101" fmla="*/ 602 h 602"/>
                <a:gd name="T102" fmla="*/ 617 w 904"/>
                <a:gd name="T103" fmla="*/ 602 h 602"/>
                <a:gd name="T104" fmla="*/ 828 w 904"/>
                <a:gd name="T105" fmla="*/ 602 h 602"/>
                <a:gd name="T106" fmla="*/ 891 w 904"/>
                <a:gd name="T107" fmla="*/ 602 h 602"/>
                <a:gd name="T108" fmla="*/ 896 w 904"/>
                <a:gd name="T109" fmla="*/ 600 h 602"/>
                <a:gd name="T110" fmla="*/ 901 w 904"/>
                <a:gd name="T111" fmla="*/ 596 h 602"/>
                <a:gd name="T112" fmla="*/ 903 w 904"/>
                <a:gd name="T113" fmla="*/ 591 h 602"/>
                <a:gd name="T114" fmla="*/ 903 w 904"/>
                <a:gd name="T115" fmla="*/ 584 h 602"/>
                <a:gd name="T116" fmla="*/ 901 w 904"/>
                <a:gd name="T117" fmla="*/ 579 h 602"/>
                <a:gd name="T118" fmla="*/ 896 w 904"/>
                <a:gd name="T119" fmla="*/ 575 h 602"/>
                <a:gd name="T120" fmla="*/ 891 w 904"/>
                <a:gd name="T121" fmla="*/ 572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904" h="602">
                  <a:moveTo>
                    <a:pt x="889" y="572"/>
                  </a:moveTo>
                  <a:lnTo>
                    <a:pt x="843" y="572"/>
                  </a:lnTo>
                  <a:lnTo>
                    <a:pt x="843" y="16"/>
                  </a:lnTo>
                  <a:lnTo>
                    <a:pt x="843" y="12"/>
                  </a:lnTo>
                  <a:lnTo>
                    <a:pt x="842" y="9"/>
                  </a:lnTo>
                  <a:lnTo>
                    <a:pt x="841" y="7"/>
                  </a:lnTo>
                  <a:lnTo>
                    <a:pt x="838" y="5"/>
                  </a:lnTo>
                  <a:lnTo>
                    <a:pt x="836" y="3"/>
                  </a:lnTo>
                  <a:lnTo>
                    <a:pt x="834" y="2"/>
                  </a:lnTo>
                  <a:lnTo>
                    <a:pt x="831" y="1"/>
                  </a:lnTo>
                  <a:lnTo>
                    <a:pt x="828" y="1"/>
                  </a:lnTo>
                  <a:lnTo>
                    <a:pt x="708" y="0"/>
                  </a:lnTo>
                  <a:lnTo>
                    <a:pt x="704" y="1"/>
                  </a:lnTo>
                  <a:lnTo>
                    <a:pt x="702" y="2"/>
                  </a:lnTo>
                  <a:lnTo>
                    <a:pt x="699" y="3"/>
                  </a:lnTo>
                  <a:lnTo>
                    <a:pt x="697" y="5"/>
                  </a:lnTo>
                  <a:lnTo>
                    <a:pt x="695" y="7"/>
                  </a:lnTo>
                  <a:lnTo>
                    <a:pt x="694" y="9"/>
                  </a:lnTo>
                  <a:lnTo>
                    <a:pt x="693" y="12"/>
                  </a:lnTo>
                  <a:lnTo>
                    <a:pt x="693" y="16"/>
                  </a:lnTo>
                  <a:lnTo>
                    <a:pt x="693" y="572"/>
                  </a:lnTo>
                  <a:lnTo>
                    <a:pt x="632" y="572"/>
                  </a:lnTo>
                  <a:lnTo>
                    <a:pt x="632" y="286"/>
                  </a:lnTo>
                  <a:lnTo>
                    <a:pt x="632" y="283"/>
                  </a:lnTo>
                  <a:lnTo>
                    <a:pt x="631" y="281"/>
                  </a:lnTo>
                  <a:lnTo>
                    <a:pt x="630" y="277"/>
                  </a:lnTo>
                  <a:lnTo>
                    <a:pt x="628" y="275"/>
                  </a:lnTo>
                  <a:lnTo>
                    <a:pt x="626" y="274"/>
                  </a:lnTo>
                  <a:lnTo>
                    <a:pt x="623" y="272"/>
                  </a:lnTo>
                  <a:lnTo>
                    <a:pt x="621" y="271"/>
                  </a:lnTo>
                  <a:lnTo>
                    <a:pt x="617" y="271"/>
                  </a:lnTo>
                  <a:lnTo>
                    <a:pt x="497" y="271"/>
                  </a:lnTo>
                  <a:lnTo>
                    <a:pt x="494" y="271"/>
                  </a:lnTo>
                  <a:lnTo>
                    <a:pt x="491" y="272"/>
                  </a:lnTo>
                  <a:lnTo>
                    <a:pt x="489" y="274"/>
                  </a:lnTo>
                  <a:lnTo>
                    <a:pt x="487" y="275"/>
                  </a:lnTo>
                  <a:lnTo>
                    <a:pt x="484" y="277"/>
                  </a:lnTo>
                  <a:lnTo>
                    <a:pt x="483" y="281"/>
                  </a:lnTo>
                  <a:lnTo>
                    <a:pt x="482" y="283"/>
                  </a:lnTo>
                  <a:lnTo>
                    <a:pt x="482" y="286"/>
                  </a:lnTo>
                  <a:lnTo>
                    <a:pt x="482" y="572"/>
                  </a:lnTo>
                  <a:lnTo>
                    <a:pt x="421" y="572"/>
                  </a:lnTo>
                  <a:lnTo>
                    <a:pt x="421" y="196"/>
                  </a:lnTo>
                  <a:lnTo>
                    <a:pt x="421" y="193"/>
                  </a:lnTo>
                  <a:lnTo>
                    <a:pt x="420" y="190"/>
                  </a:lnTo>
                  <a:lnTo>
                    <a:pt x="419" y="187"/>
                  </a:lnTo>
                  <a:lnTo>
                    <a:pt x="417" y="185"/>
                  </a:lnTo>
                  <a:lnTo>
                    <a:pt x="415" y="183"/>
                  </a:lnTo>
                  <a:lnTo>
                    <a:pt x="413" y="182"/>
                  </a:lnTo>
                  <a:lnTo>
                    <a:pt x="409" y="181"/>
                  </a:lnTo>
                  <a:lnTo>
                    <a:pt x="406" y="181"/>
                  </a:lnTo>
                  <a:lnTo>
                    <a:pt x="286" y="181"/>
                  </a:lnTo>
                  <a:lnTo>
                    <a:pt x="283" y="181"/>
                  </a:lnTo>
                  <a:lnTo>
                    <a:pt x="281" y="182"/>
                  </a:lnTo>
                  <a:lnTo>
                    <a:pt x="277" y="183"/>
                  </a:lnTo>
                  <a:lnTo>
                    <a:pt x="275" y="185"/>
                  </a:lnTo>
                  <a:lnTo>
                    <a:pt x="273" y="187"/>
                  </a:lnTo>
                  <a:lnTo>
                    <a:pt x="272" y="190"/>
                  </a:lnTo>
                  <a:lnTo>
                    <a:pt x="271" y="193"/>
                  </a:lnTo>
                  <a:lnTo>
                    <a:pt x="271" y="196"/>
                  </a:lnTo>
                  <a:lnTo>
                    <a:pt x="271" y="572"/>
                  </a:lnTo>
                  <a:lnTo>
                    <a:pt x="211" y="572"/>
                  </a:lnTo>
                  <a:lnTo>
                    <a:pt x="211" y="406"/>
                  </a:lnTo>
                  <a:lnTo>
                    <a:pt x="211" y="404"/>
                  </a:lnTo>
                  <a:lnTo>
                    <a:pt x="210" y="401"/>
                  </a:lnTo>
                  <a:lnTo>
                    <a:pt x="209" y="399"/>
                  </a:lnTo>
                  <a:lnTo>
                    <a:pt x="207" y="396"/>
                  </a:lnTo>
                  <a:lnTo>
                    <a:pt x="205" y="394"/>
                  </a:lnTo>
                  <a:lnTo>
                    <a:pt x="201" y="393"/>
                  </a:lnTo>
                  <a:lnTo>
                    <a:pt x="199" y="392"/>
                  </a:lnTo>
                  <a:lnTo>
                    <a:pt x="196" y="391"/>
                  </a:lnTo>
                  <a:lnTo>
                    <a:pt x="76" y="391"/>
                  </a:lnTo>
                  <a:lnTo>
                    <a:pt x="73" y="392"/>
                  </a:lnTo>
                  <a:lnTo>
                    <a:pt x="69" y="392"/>
                  </a:lnTo>
                  <a:lnTo>
                    <a:pt x="67" y="394"/>
                  </a:lnTo>
                  <a:lnTo>
                    <a:pt x="65" y="396"/>
                  </a:lnTo>
                  <a:lnTo>
                    <a:pt x="63" y="399"/>
                  </a:lnTo>
                  <a:lnTo>
                    <a:pt x="62" y="401"/>
                  </a:lnTo>
                  <a:lnTo>
                    <a:pt x="61" y="404"/>
                  </a:lnTo>
                  <a:lnTo>
                    <a:pt x="61" y="406"/>
                  </a:lnTo>
                  <a:lnTo>
                    <a:pt x="61" y="572"/>
                  </a:lnTo>
                  <a:lnTo>
                    <a:pt x="15" y="572"/>
                  </a:lnTo>
                  <a:lnTo>
                    <a:pt x="13" y="572"/>
                  </a:lnTo>
                  <a:lnTo>
                    <a:pt x="9" y="573"/>
                  </a:lnTo>
                  <a:lnTo>
                    <a:pt x="7" y="575"/>
                  </a:lnTo>
                  <a:lnTo>
                    <a:pt x="5" y="577"/>
                  </a:lnTo>
                  <a:lnTo>
                    <a:pt x="3" y="579"/>
                  </a:lnTo>
                  <a:lnTo>
                    <a:pt x="2" y="581"/>
                  </a:lnTo>
                  <a:lnTo>
                    <a:pt x="1" y="584"/>
                  </a:lnTo>
                  <a:lnTo>
                    <a:pt x="0" y="587"/>
                  </a:lnTo>
                  <a:lnTo>
                    <a:pt x="1" y="591"/>
                  </a:lnTo>
                  <a:lnTo>
                    <a:pt x="2" y="593"/>
                  </a:lnTo>
                  <a:lnTo>
                    <a:pt x="3" y="596"/>
                  </a:lnTo>
                  <a:lnTo>
                    <a:pt x="5" y="598"/>
                  </a:lnTo>
                  <a:lnTo>
                    <a:pt x="7" y="600"/>
                  </a:lnTo>
                  <a:lnTo>
                    <a:pt x="9" y="601"/>
                  </a:lnTo>
                  <a:lnTo>
                    <a:pt x="13" y="602"/>
                  </a:lnTo>
                  <a:lnTo>
                    <a:pt x="15" y="602"/>
                  </a:lnTo>
                  <a:lnTo>
                    <a:pt x="76" y="602"/>
                  </a:lnTo>
                  <a:lnTo>
                    <a:pt x="196" y="602"/>
                  </a:lnTo>
                  <a:lnTo>
                    <a:pt x="286" y="602"/>
                  </a:lnTo>
                  <a:lnTo>
                    <a:pt x="406" y="602"/>
                  </a:lnTo>
                  <a:lnTo>
                    <a:pt x="497" y="602"/>
                  </a:lnTo>
                  <a:lnTo>
                    <a:pt x="617" y="602"/>
                  </a:lnTo>
                  <a:lnTo>
                    <a:pt x="708" y="602"/>
                  </a:lnTo>
                  <a:lnTo>
                    <a:pt x="828" y="602"/>
                  </a:lnTo>
                  <a:lnTo>
                    <a:pt x="889" y="602"/>
                  </a:lnTo>
                  <a:lnTo>
                    <a:pt x="891" y="602"/>
                  </a:lnTo>
                  <a:lnTo>
                    <a:pt x="894" y="601"/>
                  </a:lnTo>
                  <a:lnTo>
                    <a:pt x="896" y="600"/>
                  </a:lnTo>
                  <a:lnTo>
                    <a:pt x="898" y="598"/>
                  </a:lnTo>
                  <a:lnTo>
                    <a:pt x="901" y="596"/>
                  </a:lnTo>
                  <a:lnTo>
                    <a:pt x="902" y="593"/>
                  </a:lnTo>
                  <a:lnTo>
                    <a:pt x="903" y="591"/>
                  </a:lnTo>
                  <a:lnTo>
                    <a:pt x="904" y="587"/>
                  </a:lnTo>
                  <a:lnTo>
                    <a:pt x="903" y="584"/>
                  </a:lnTo>
                  <a:lnTo>
                    <a:pt x="902" y="581"/>
                  </a:lnTo>
                  <a:lnTo>
                    <a:pt x="901" y="579"/>
                  </a:lnTo>
                  <a:lnTo>
                    <a:pt x="898" y="577"/>
                  </a:lnTo>
                  <a:lnTo>
                    <a:pt x="896" y="575"/>
                  </a:lnTo>
                  <a:lnTo>
                    <a:pt x="894" y="573"/>
                  </a:lnTo>
                  <a:lnTo>
                    <a:pt x="891" y="572"/>
                  </a:lnTo>
                  <a:lnTo>
                    <a:pt x="889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  <p:sp>
          <p:nvSpPr>
            <p:cNvPr id="33" name="Freeform 373">
              <a:extLst>
                <a:ext uri="{FF2B5EF4-FFF2-40B4-BE49-F238E27FC236}">
                  <a16:creationId xmlns:a16="http://schemas.microsoft.com/office/drawing/2014/main" id="{6AA1356D-8F1B-4281-BEC5-5B4EBF7467B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8638" y="2492375"/>
              <a:ext cx="252413" cy="157163"/>
            </a:xfrm>
            <a:custGeom>
              <a:avLst/>
              <a:gdLst>
                <a:gd name="T0" fmla="*/ 77 w 797"/>
                <a:gd name="T1" fmla="*/ 494 h 497"/>
                <a:gd name="T2" fmla="*/ 97 w 797"/>
                <a:gd name="T3" fmla="*/ 483 h 497"/>
                <a:gd name="T4" fmla="*/ 112 w 797"/>
                <a:gd name="T5" fmla="*/ 466 h 497"/>
                <a:gd name="T6" fmla="*/ 120 w 797"/>
                <a:gd name="T7" fmla="*/ 443 h 497"/>
                <a:gd name="T8" fmla="*/ 116 w 797"/>
                <a:gd name="T9" fmla="*/ 416 h 497"/>
                <a:gd name="T10" fmla="*/ 267 w 797"/>
                <a:gd name="T11" fmla="*/ 298 h 497"/>
                <a:gd name="T12" fmla="*/ 300 w 797"/>
                <a:gd name="T13" fmla="*/ 299 h 497"/>
                <a:gd name="T14" fmla="*/ 325 w 797"/>
                <a:gd name="T15" fmla="*/ 287 h 497"/>
                <a:gd name="T16" fmla="*/ 451 w 797"/>
                <a:gd name="T17" fmla="*/ 327 h 497"/>
                <a:gd name="T18" fmla="*/ 454 w 797"/>
                <a:gd name="T19" fmla="*/ 349 h 497"/>
                <a:gd name="T20" fmla="*/ 464 w 797"/>
                <a:gd name="T21" fmla="*/ 369 h 497"/>
                <a:gd name="T22" fmla="*/ 482 w 797"/>
                <a:gd name="T23" fmla="*/ 384 h 497"/>
                <a:gd name="T24" fmla="*/ 505 w 797"/>
                <a:gd name="T25" fmla="*/ 391 h 497"/>
                <a:gd name="T26" fmla="*/ 529 w 797"/>
                <a:gd name="T27" fmla="*/ 389 h 497"/>
                <a:gd name="T28" fmla="*/ 550 w 797"/>
                <a:gd name="T29" fmla="*/ 378 h 497"/>
                <a:gd name="T30" fmla="*/ 564 w 797"/>
                <a:gd name="T31" fmla="*/ 360 h 497"/>
                <a:gd name="T32" fmla="*/ 571 w 797"/>
                <a:gd name="T33" fmla="*/ 337 h 497"/>
                <a:gd name="T34" fmla="*/ 565 w 797"/>
                <a:gd name="T35" fmla="*/ 304 h 497"/>
                <a:gd name="T36" fmla="*/ 724 w 797"/>
                <a:gd name="T37" fmla="*/ 119 h 497"/>
                <a:gd name="T38" fmla="*/ 750 w 797"/>
                <a:gd name="T39" fmla="*/ 119 h 497"/>
                <a:gd name="T40" fmla="*/ 771 w 797"/>
                <a:gd name="T41" fmla="*/ 110 h 497"/>
                <a:gd name="T42" fmla="*/ 787 w 797"/>
                <a:gd name="T43" fmla="*/ 94 h 497"/>
                <a:gd name="T44" fmla="*/ 796 w 797"/>
                <a:gd name="T45" fmla="*/ 72 h 497"/>
                <a:gd name="T46" fmla="*/ 796 w 797"/>
                <a:gd name="T47" fmla="*/ 48 h 497"/>
                <a:gd name="T48" fmla="*/ 787 w 797"/>
                <a:gd name="T49" fmla="*/ 27 h 497"/>
                <a:gd name="T50" fmla="*/ 771 w 797"/>
                <a:gd name="T51" fmla="*/ 10 h 497"/>
                <a:gd name="T52" fmla="*/ 750 w 797"/>
                <a:gd name="T53" fmla="*/ 1 h 497"/>
                <a:gd name="T54" fmla="*/ 725 w 797"/>
                <a:gd name="T55" fmla="*/ 1 h 497"/>
                <a:gd name="T56" fmla="*/ 703 w 797"/>
                <a:gd name="T57" fmla="*/ 10 h 497"/>
                <a:gd name="T58" fmla="*/ 687 w 797"/>
                <a:gd name="T59" fmla="*/ 27 h 497"/>
                <a:gd name="T60" fmla="*/ 678 w 797"/>
                <a:gd name="T61" fmla="*/ 48 h 497"/>
                <a:gd name="T62" fmla="*/ 680 w 797"/>
                <a:gd name="T63" fmla="*/ 79 h 497"/>
                <a:gd name="T64" fmla="*/ 531 w 797"/>
                <a:gd name="T65" fmla="*/ 275 h 497"/>
                <a:gd name="T66" fmla="*/ 504 w 797"/>
                <a:gd name="T67" fmla="*/ 272 h 497"/>
                <a:gd name="T68" fmla="*/ 478 w 797"/>
                <a:gd name="T69" fmla="*/ 281 h 497"/>
                <a:gd name="T70" fmla="*/ 345 w 797"/>
                <a:gd name="T71" fmla="*/ 248 h 497"/>
                <a:gd name="T72" fmla="*/ 344 w 797"/>
                <a:gd name="T73" fmla="*/ 229 h 497"/>
                <a:gd name="T74" fmla="*/ 336 w 797"/>
                <a:gd name="T75" fmla="*/ 207 h 497"/>
                <a:gd name="T76" fmla="*/ 319 w 797"/>
                <a:gd name="T77" fmla="*/ 191 h 497"/>
                <a:gd name="T78" fmla="*/ 298 w 797"/>
                <a:gd name="T79" fmla="*/ 181 h 497"/>
                <a:gd name="T80" fmla="*/ 273 w 797"/>
                <a:gd name="T81" fmla="*/ 181 h 497"/>
                <a:gd name="T82" fmla="*/ 252 w 797"/>
                <a:gd name="T83" fmla="*/ 191 h 497"/>
                <a:gd name="T84" fmla="*/ 236 w 797"/>
                <a:gd name="T85" fmla="*/ 207 h 497"/>
                <a:gd name="T86" fmla="*/ 226 w 797"/>
                <a:gd name="T87" fmla="*/ 229 h 497"/>
                <a:gd name="T88" fmla="*/ 227 w 797"/>
                <a:gd name="T89" fmla="*/ 254 h 497"/>
                <a:gd name="T90" fmla="*/ 86 w 797"/>
                <a:gd name="T91" fmla="*/ 382 h 497"/>
                <a:gd name="T92" fmla="*/ 53 w 797"/>
                <a:gd name="T93" fmla="*/ 377 h 497"/>
                <a:gd name="T94" fmla="*/ 31 w 797"/>
                <a:gd name="T95" fmla="*/ 383 h 497"/>
                <a:gd name="T96" fmla="*/ 13 w 797"/>
                <a:gd name="T97" fmla="*/ 398 h 497"/>
                <a:gd name="T98" fmla="*/ 2 w 797"/>
                <a:gd name="T99" fmla="*/ 419 h 497"/>
                <a:gd name="T100" fmla="*/ 0 w 797"/>
                <a:gd name="T101" fmla="*/ 443 h 497"/>
                <a:gd name="T102" fmla="*/ 6 w 797"/>
                <a:gd name="T103" fmla="*/ 466 h 497"/>
                <a:gd name="T104" fmla="*/ 21 w 797"/>
                <a:gd name="T105" fmla="*/ 483 h 497"/>
                <a:gd name="T106" fmla="*/ 42 w 797"/>
                <a:gd name="T107" fmla="*/ 494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97" h="497">
                  <a:moveTo>
                    <a:pt x="60" y="497"/>
                  </a:moveTo>
                  <a:lnTo>
                    <a:pt x="65" y="497"/>
                  </a:lnTo>
                  <a:lnTo>
                    <a:pt x="72" y="496"/>
                  </a:lnTo>
                  <a:lnTo>
                    <a:pt x="77" y="494"/>
                  </a:lnTo>
                  <a:lnTo>
                    <a:pt x="83" y="493"/>
                  </a:lnTo>
                  <a:lnTo>
                    <a:pt x="89" y="489"/>
                  </a:lnTo>
                  <a:lnTo>
                    <a:pt x="93" y="486"/>
                  </a:lnTo>
                  <a:lnTo>
                    <a:pt x="97" y="483"/>
                  </a:lnTo>
                  <a:lnTo>
                    <a:pt x="102" y="480"/>
                  </a:lnTo>
                  <a:lnTo>
                    <a:pt x="106" y="475"/>
                  </a:lnTo>
                  <a:lnTo>
                    <a:pt x="109" y="470"/>
                  </a:lnTo>
                  <a:lnTo>
                    <a:pt x="112" y="466"/>
                  </a:lnTo>
                  <a:lnTo>
                    <a:pt x="115" y="460"/>
                  </a:lnTo>
                  <a:lnTo>
                    <a:pt x="117" y="455"/>
                  </a:lnTo>
                  <a:lnTo>
                    <a:pt x="119" y="449"/>
                  </a:lnTo>
                  <a:lnTo>
                    <a:pt x="120" y="443"/>
                  </a:lnTo>
                  <a:lnTo>
                    <a:pt x="120" y="437"/>
                  </a:lnTo>
                  <a:lnTo>
                    <a:pt x="119" y="429"/>
                  </a:lnTo>
                  <a:lnTo>
                    <a:pt x="118" y="423"/>
                  </a:lnTo>
                  <a:lnTo>
                    <a:pt x="116" y="416"/>
                  </a:lnTo>
                  <a:lnTo>
                    <a:pt x="114" y="410"/>
                  </a:lnTo>
                  <a:lnTo>
                    <a:pt x="251" y="290"/>
                  </a:lnTo>
                  <a:lnTo>
                    <a:pt x="259" y="295"/>
                  </a:lnTo>
                  <a:lnTo>
                    <a:pt x="267" y="298"/>
                  </a:lnTo>
                  <a:lnTo>
                    <a:pt x="277" y="301"/>
                  </a:lnTo>
                  <a:lnTo>
                    <a:pt x="285" y="302"/>
                  </a:lnTo>
                  <a:lnTo>
                    <a:pt x="293" y="301"/>
                  </a:lnTo>
                  <a:lnTo>
                    <a:pt x="300" y="299"/>
                  </a:lnTo>
                  <a:lnTo>
                    <a:pt x="307" y="297"/>
                  </a:lnTo>
                  <a:lnTo>
                    <a:pt x="313" y="294"/>
                  </a:lnTo>
                  <a:lnTo>
                    <a:pt x="318" y="291"/>
                  </a:lnTo>
                  <a:lnTo>
                    <a:pt x="325" y="287"/>
                  </a:lnTo>
                  <a:lnTo>
                    <a:pt x="329" y="282"/>
                  </a:lnTo>
                  <a:lnTo>
                    <a:pt x="333" y="277"/>
                  </a:lnTo>
                  <a:lnTo>
                    <a:pt x="451" y="324"/>
                  </a:lnTo>
                  <a:lnTo>
                    <a:pt x="451" y="327"/>
                  </a:lnTo>
                  <a:lnTo>
                    <a:pt x="451" y="332"/>
                  </a:lnTo>
                  <a:lnTo>
                    <a:pt x="451" y="337"/>
                  </a:lnTo>
                  <a:lnTo>
                    <a:pt x="452" y="343"/>
                  </a:lnTo>
                  <a:lnTo>
                    <a:pt x="454" y="349"/>
                  </a:lnTo>
                  <a:lnTo>
                    <a:pt x="456" y="354"/>
                  </a:lnTo>
                  <a:lnTo>
                    <a:pt x="458" y="360"/>
                  </a:lnTo>
                  <a:lnTo>
                    <a:pt x="461" y="365"/>
                  </a:lnTo>
                  <a:lnTo>
                    <a:pt x="464" y="369"/>
                  </a:lnTo>
                  <a:lnTo>
                    <a:pt x="469" y="374"/>
                  </a:lnTo>
                  <a:lnTo>
                    <a:pt x="473" y="378"/>
                  </a:lnTo>
                  <a:lnTo>
                    <a:pt x="477" y="381"/>
                  </a:lnTo>
                  <a:lnTo>
                    <a:pt x="482" y="384"/>
                  </a:lnTo>
                  <a:lnTo>
                    <a:pt x="488" y="386"/>
                  </a:lnTo>
                  <a:lnTo>
                    <a:pt x="493" y="389"/>
                  </a:lnTo>
                  <a:lnTo>
                    <a:pt x="499" y="391"/>
                  </a:lnTo>
                  <a:lnTo>
                    <a:pt x="505" y="391"/>
                  </a:lnTo>
                  <a:lnTo>
                    <a:pt x="511" y="392"/>
                  </a:lnTo>
                  <a:lnTo>
                    <a:pt x="518" y="391"/>
                  </a:lnTo>
                  <a:lnTo>
                    <a:pt x="523" y="391"/>
                  </a:lnTo>
                  <a:lnTo>
                    <a:pt x="529" y="389"/>
                  </a:lnTo>
                  <a:lnTo>
                    <a:pt x="535" y="386"/>
                  </a:lnTo>
                  <a:lnTo>
                    <a:pt x="540" y="384"/>
                  </a:lnTo>
                  <a:lnTo>
                    <a:pt x="545" y="381"/>
                  </a:lnTo>
                  <a:lnTo>
                    <a:pt x="550" y="378"/>
                  </a:lnTo>
                  <a:lnTo>
                    <a:pt x="553" y="374"/>
                  </a:lnTo>
                  <a:lnTo>
                    <a:pt x="558" y="369"/>
                  </a:lnTo>
                  <a:lnTo>
                    <a:pt x="561" y="365"/>
                  </a:lnTo>
                  <a:lnTo>
                    <a:pt x="564" y="360"/>
                  </a:lnTo>
                  <a:lnTo>
                    <a:pt x="567" y="354"/>
                  </a:lnTo>
                  <a:lnTo>
                    <a:pt x="568" y="349"/>
                  </a:lnTo>
                  <a:lnTo>
                    <a:pt x="570" y="343"/>
                  </a:lnTo>
                  <a:lnTo>
                    <a:pt x="571" y="337"/>
                  </a:lnTo>
                  <a:lnTo>
                    <a:pt x="571" y="332"/>
                  </a:lnTo>
                  <a:lnTo>
                    <a:pt x="570" y="322"/>
                  </a:lnTo>
                  <a:lnTo>
                    <a:pt x="568" y="312"/>
                  </a:lnTo>
                  <a:lnTo>
                    <a:pt x="565" y="304"/>
                  </a:lnTo>
                  <a:lnTo>
                    <a:pt x="560" y="296"/>
                  </a:lnTo>
                  <a:lnTo>
                    <a:pt x="711" y="114"/>
                  </a:lnTo>
                  <a:lnTo>
                    <a:pt x="717" y="117"/>
                  </a:lnTo>
                  <a:lnTo>
                    <a:pt x="724" y="119"/>
                  </a:lnTo>
                  <a:lnTo>
                    <a:pt x="730" y="120"/>
                  </a:lnTo>
                  <a:lnTo>
                    <a:pt x="737" y="120"/>
                  </a:lnTo>
                  <a:lnTo>
                    <a:pt x="743" y="120"/>
                  </a:lnTo>
                  <a:lnTo>
                    <a:pt x="750" y="119"/>
                  </a:lnTo>
                  <a:lnTo>
                    <a:pt x="755" y="118"/>
                  </a:lnTo>
                  <a:lnTo>
                    <a:pt x="760" y="116"/>
                  </a:lnTo>
                  <a:lnTo>
                    <a:pt x="766" y="113"/>
                  </a:lnTo>
                  <a:lnTo>
                    <a:pt x="771" y="110"/>
                  </a:lnTo>
                  <a:lnTo>
                    <a:pt x="775" y="106"/>
                  </a:lnTo>
                  <a:lnTo>
                    <a:pt x="780" y="103"/>
                  </a:lnTo>
                  <a:lnTo>
                    <a:pt x="784" y="99"/>
                  </a:lnTo>
                  <a:lnTo>
                    <a:pt x="787" y="94"/>
                  </a:lnTo>
                  <a:lnTo>
                    <a:pt x="790" y="89"/>
                  </a:lnTo>
                  <a:lnTo>
                    <a:pt x="792" y="84"/>
                  </a:lnTo>
                  <a:lnTo>
                    <a:pt x="795" y="79"/>
                  </a:lnTo>
                  <a:lnTo>
                    <a:pt x="796" y="72"/>
                  </a:lnTo>
                  <a:lnTo>
                    <a:pt x="797" y="67"/>
                  </a:lnTo>
                  <a:lnTo>
                    <a:pt x="797" y="60"/>
                  </a:lnTo>
                  <a:lnTo>
                    <a:pt x="797" y="54"/>
                  </a:lnTo>
                  <a:lnTo>
                    <a:pt x="796" y="48"/>
                  </a:lnTo>
                  <a:lnTo>
                    <a:pt x="795" y="42"/>
                  </a:lnTo>
                  <a:lnTo>
                    <a:pt x="792" y="37"/>
                  </a:lnTo>
                  <a:lnTo>
                    <a:pt x="790" y="31"/>
                  </a:lnTo>
                  <a:lnTo>
                    <a:pt x="787" y="27"/>
                  </a:lnTo>
                  <a:lnTo>
                    <a:pt x="784" y="22"/>
                  </a:lnTo>
                  <a:lnTo>
                    <a:pt x="780" y="17"/>
                  </a:lnTo>
                  <a:lnTo>
                    <a:pt x="775" y="14"/>
                  </a:lnTo>
                  <a:lnTo>
                    <a:pt x="771" y="10"/>
                  </a:lnTo>
                  <a:lnTo>
                    <a:pt x="766" y="8"/>
                  </a:lnTo>
                  <a:lnTo>
                    <a:pt x="760" y="5"/>
                  </a:lnTo>
                  <a:lnTo>
                    <a:pt x="755" y="2"/>
                  </a:lnTo>
                  <a:lnTo>
                    <a:pt x="750" y="1"/>
                  </a:lnTo>
                  <a:lnTo>
                    <a:pt x="743" y="0"/>
                  </a:lnTo>
                  <a:lnTo>
                    <a:pt x="737" y="0"/>
                  </a:lnTo>
                  <a:lnTo>
                    <a:pt x="731" y="0"/>
                  </a:lnTo>
                  <a:lnTo>
                    <a:pt x="725" y="1"/>
                  </a:lnTo>
                  <a:lnTo>
                    <a:pt x="719" y="2"/>
                  </a:lnTo>
                  <a:lnTo>
                    <a:pt x="713" y="5"/>
                  </a:lnTo>
                  <a:lnTo>
                    <a:pt x="709" y="8"/>
                  </a:lnTo>
                  <a:lnTo>
                    <a:pt x="703" y="10"/>
                  </a:lnTo>
                  <a:lnTo>
                    <a:pt x="699" y="14"/>
                  </a:lnTo>
                  <a:lnTo>
                    <a:pt x="695" y="17"/>
                  </a:lnTo>
                  <a:lnTo>
                    <a:pt x="691" y="22"/>
                  </a:lnTo>
                  <a:lnTo>
                    <a:pt x="687" y="27"/>
                  </a:lnTo>
                  <a:lnTo>
                    <a:pt x="684" y="31"/>
                  </a:lnTo>
                  <a:lnTo>
                    <a:pt x="682" y="37"/>
                  </a:lnTo>
                  <a:lnTo>
                    <a:pt x="680" y="42"/>
                  </a:lnTo>
                  <a:lnTo>
                    <a:pt x="678" y="48"/>
                  </a:lnTo>
                  <a:lnTo>
                    <a:pt x="677" y="54"/>
                  </a:lnTo>
                  <a:lnTo>
                    <a:pt x="677" y="60"/>
                  </a:lnTo>
                  <a:lnTo>
                    <a:pt x="678" y="70"/>
                  </a:lnTo>
                  <a:lnTo>
                    <a:pt x="680" y="79"/>
                  </a:lnTo>
                  <a:lnTo>
                    <a:pt x="683" y="87"/>
                  </a:lnTo>
                  <a:lnTo>
                    <a:pt x="688" y="96"/>
                  </a:lnTo>
                  <a:lnTo>
                    <a:pt x="537" y="277"/>
                  </a:lnTo>
                  <a:lnTo>
                    <a:pt x="531" y="275"/>
                  </a:lnTo>
                  <a:lnTo>
                    <a:pt x="524" y="273"/>
                  </a:lnTo>
                  <a:lnTo>
                    <a:pt x="518" y="272"/>
                  </a:lnTo>
                  <a:lnTo>
                    <a:pt x="511" y="271"/>
                  </a:lnTo>
                  <a:lnTo>
                    <a:pt x="504" y="272"/>
                  </a:lnTo>
                  <a:lnTo>
                    <a:pt x="496" y="273"/>
                  </a:lnTo>
                  <a:lnTo>
                    <a:pt x="490" y="275"/>
                  </a:lnTo>
                  <a:lnTo>
                    <a:pt x="484" y="278"/>
                  </a:lnTo>
                  <a:lnTo>
                    <a:pt x="478" y="281"/>
                  </a:lnTo>
                  <a:lnTo>
                    <a:pt x="472" y="286"/>
                  </a:lnTo>
                  <a:lnTo>
                    <a:pt x="467" y="291"/>
                  </a:lnTo>
                  <a:lnTo>
                    <a:pt x="463" y="295"/>
                  </a:lnTo>
                  <a:lnTo>
                    <a:pt x="345" y="248"/>
                  </a:lnTo>
                  <a:lnTo>
                    <a:pt x="345" y="245"/>
                  </a:lnTo>
                  <a:lnTo>
                    <a:pt x="345" y="240"/>
                  </a:lnTo>
                  <a:lnTo>
                    <a:pt x="345" y="235"/>
                  </a:lnTo>
                  <a:lnTo>
                    <a:pt x="344" y="229"/>
                  </a:lnTo>
                  <a:lnTo>
                    <a:pt x="343" y="223"/>
                  </a:lnTo>
                  <a:lnTo>
                    <a:pt x="341" y="218"/>
                  </a:lnTo>
                  <a:lnTo>
                    <a:pt x="339" y="213"/>
                  </a:lnTo>
                  <a:lnTo>
                    <a:pt x="336" y="207"/>
                  </a:lnTo>
                  <a:lnTo>
                    <a:pt x="332" y="203"/>
                  </a:lnTo>
                  <a:lnTo>
                    <a:pt x="328" y="199"/>
                  </a:lnTo>
                  <a:lnTo>
                    <a:pt x="324" y="194"/>
                  </a:lnTo>
                  <a:lnTo>
                    <a:pt x="319" y="191"/>
                  </a:lnTo>
                  <a:lnTo>
                    <a:pt x="314" y="188"/>
                  </a:lnTo>
                  <a:lnTo>
                    <a:pt x="309" y="186"/>
                  </a:lnTo>
                  <a:lnTo>
                    <a:pt x="303" y="184"/>
                  </a:lnTo>
                  <a:lnTo>
                    <a:pt x="298" y="181"/>
                  </a:lnTo>
                  <a:lnTo>
                    <a:pt x="292" y="181"/>
                  </a:lnTo>
                  <a:lnTo>
                    <a:pt x="285" y="180"/>
                  </a:lnTo>
                  <a:lnTo>
                    <a:pt x="280" y="181"/>
                  </a:lnTo>
                  <a:lnTo>
                    <a:pt x="273" y="181"/>
                  </a:lnTo>
                  <a:lnTo>
                    <a:pt x="268" y="184"/>
                  </a:lnTo>
                  <a:lnTo>
                    <a:pt x="262" y="186"/>
                  </a:lnTo>
                  <a:lnTo>
                    <a:pt x="257" y="188"/>
                  </a:lnTo>
                  <a:lnTo>
                    <a:pt x="252" y="191"/>
                  </a:lnTo>
                  <a:lnTo>
                    <a:pt x="248" y="194"/>
                  </a:lnTo>
                  <a:lnTo>
                    <a:pt x="243" y="199"/>
                  </a:lnTo>
                  <a:lnTo>
                    <a:pt x="239" y="203"/>
                  </a:lnTo>
                  <a:lnTo>
                    <a:pt x="236" y="207"/>
                  </a:lnTo>
                  <a:lnTo>
                    <a:pt x="233" y="213"/>
                  </a:lnTo>
                  <a:lnTo>
                    <a:pt x="230" y="218"/>
                  </a:lnTo>
                  <a:lnTo>
                    <a:pt x="228" y="223"/>
                  </a:lnTo>
                  <a:lnTo>
                    <a:pt x="226" y="229"/>
                  </a:lnTo>
                  <a:lnTo>
                    <a:pt x="225" y="235"/>
                  </a:lnTo>
                  <a:lnTo>
                    <a:pt x="225" y="240"/>
                  </a:lnTo>
                  <a:lnTo>
                    <a:pt x="226" y="248"/>
                  </a:lnTo>
                  <a:lnTo>
                    <a:pt x="227" y="254"/>
                  </a:lnTo>
                  <a:lnTo>
                    <a:pt x="229" y="261"/>
                  </a:lnTo>
                  <a:lnTo>
                    <a:pt x="231" y="267"/>
                  </a:lnTo>
                  <a:lnTo>
                    <a:pt x="94" y="387"/>
                  </a:lnTo>
                  <a:lnTo>
                    <a:pt x="86" y="382"/>
                  </a:lnTo>
                  <a:lnTo>
                    <a:pt x="78" y="379"/>
                  </a:lnTo>
                  <a:lnTo>
                    <a:pt x="68" y="377"/>
                  </a:lnTo>
                  <a:lnTo>
                    <a:pt x="60" y="377"/>
                  </a:lnTo>
                  <a:lnTo>
                    <a:pt x="53" y="377"/>
                  </a:lnTo>
                  <a:lnTo>
                    <a:pt x="47" y="378"/>
                  </a:lnTo>
                  <a:lnTo>
                    <a:pt x="42" y="379"/>
                  </a:lnTo>
                  <a:lnTo>
                    <a:pt x="36" y="381"/>
                  </a:lnTo>
                  <a:lnTo>
                    <a:pt x="31" y="383"/>
                  </a:lnTo>
                  <a:lnTo>
                    <a:pt x="26" y="386"/>
                  </a:lnTo>
                  <a:lnTo>
                    <a:pt x="21" y="391"/>
                  </a:lnTo>
                  <a:lnTo>
                    <a:pt x="17" y="394"/>
                  </a:lnTo>
                  <a:lnTo>
                    <a:pt x="13" y="398"/>
                  </a:lnTo>
                  <a:lnTo>
                    <a:pt x="9" y="402"/>
                  </a:lnTo>
                  <a:lnTo>
                    <a:pt x="6" y="408"/>
                  </a:lnTo>
                  <a:lnTo>
                    <a:pt x="4" y="413"/>
                  </a:lnTo>
                  <a:lnTo>
                    <a:pt x="2" y="419"/>
                  </a:lnTo>
                  <a:lnTo>
                    <a:pt x="1" y="425"/>
                  </a:lnTo>
                  <a:lnTo>
                    <a:pt x="0" y="430"/>
                  </a:lnTo>
                  <a:lnTo>
                    <a:pt x="0" y="437"/>
                  </a:lnTo>
                  <a:lnTo>
                    <a:pt x="0" y="443"/>
                  </a:lnTo>
                  <a:lnTo>
                    <a:pt x="1" y="449"/>
                  </a:lnTo>
                  <a:lnTo>
                    <a:pt x="2" y="455"/>
                  </a:lnTo>
                  <a:lnTo>
                    <a:pt x="4" y="460"/>
                  </a:lnTo>
                  <a:lnTo>
                    <a:pt x="6" y="466"/>
                  </a:lnTo>
                  <a:lnTo>
                    <a:pt x="9" y="470"/>
                  </a:lnTo>
                  <a:lnTo>
                    <a:pt x="13" y="475"/>
                  </a:lnTo>
                  <a:lnTo>
                    <a:pt x="17" y="480"/>
                  </a:lnTo>
                  <a:lnTo>
                    <a:pt x="21" y="483"/>
                  </a:lnTo>
                  <a:lnTo>
                    <a:pt x="26" y="486"/>
                  </a:lnTo>
                  <a:lnTo>
                    <a:pt x="31" y="489"/>
                  </a:lnTo>
                  <a:lnTo>
                    <a:pt x="36" y="493"/>
                  </a:lnTo>
                  <a:lnTo>
                    <a:pt x="42" y="494"/>
                  </a:lnTo>
                  <a:lnTo>
                    <a:pt x="47" y="496"/>
                  </a:lnTo>
                  <a:lnTo>
                    <a:pt x="53" y="497"/>
                  </a:lnTo>
                  <a:lnTo>
                    <a:pt x="60" y="49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</p:grpSp>
      <p:sp>
        <p:nvSpPr>
          <p:cNvPr id="35" name="Freeform 4665" descr="Icon of graph. ">
            <a:extLst>
              <a:ext uri="{FF2B5EF4-FFF2-40B4-BE49-F238E27FC236}">
                <a16:creationId xmlns:a16="http://schemas.microsoft.com/office/drawing/2014/main" id="{557E39B2-E017-4E5C-B53E-DDE3B9D4C92C}"/>
              </a:ext>
            </a:extLst>
          </p:cNvPr>
          <p:cNvSpPr>
            <a:spLocks/>
          </p:cNvSpPr>
          <p:nvPr/>
        </p:nvSpPr>
        <p:spPr bwMode="auto">
          <a:xfrm>
            <a:off x="5908471" y="3505790"/>
            <a:ext cx="260759" cy="260759"/>
          </a:xfrm>
          <a:custGeom>
            <a:avLst/>
            <a:gdLst>
              <a:gd name="T0" fmla="*/ 761 w 904"/>
              <a:gd name="T1" fmla="*/ 213 h 903"/>
              <a:gd name="T2" fmla="*/ 754 w 904"/>
              <a:gd name="T3" fmla="*/ 225 h 903"/>
              <a:gd name="T4" fmla="*/ 576 w 904"/>
              <a:gd name="T5" fmla="*/ 277 h 903"/>
              <a:gd name="T6" fmla="*/ 498 w 904"/>
              <a:gd name="T7" fmla="*/ 298 h 903"/>
              <a:gd name="T8" fmla="*/ 431 w 904"/>
              <a:gd name="T9" fmla="*/ 329 h 903"/>
              <a:gd name="T10" fmla="*/ 578 w 904"/>
              <a:gd name="T11" fmla="*/ 170 h 903"/>
              <a:gd name="T12" fmla="*/ 618 w 904"/>
              <a:gd name="T13" fmla="*/ 180 h 903"/>
              <a:gd name="T14" fmla="*/ 661 w 904"/>
              <a:gd name="T15" fmla="*/ 169 h 903"/>
              <a:gd name="T16" fmla="*/ 693 w 904"/>
              <a:gd name="T17" fmla="*/ 141 h 903"/>
              <a:gd name="T18" fmla="*/ 707 w 904"/>
              <a:gd name="T19" fmla="*/ 99 h 903"/>
              <a:gd name="T20" fmla="*/ 701 w 904"/>
              <a:gd name="T21" fmla="*/ 55 h 903"/>
              <a:gd name="T22" fmla="*/ 676 w 904"/>
              <a:gd name="T23" fmla="*/ 20 h 903"/>
              <a:gd name="T24" fmla="*/ 636 w 904"/>
              <a:gd name="T25" fmla="*/ 2 h 903"/>
              <a:gd name="T26" fmla="*/ 591 w 904"/>
              <a:gd name="T27" fmla="*/ 4 h 903"/>
              <a:gd name="T28" fmla="*/ 554 w 904"/>
              <a:gd name="T29" fmla="*/ 25 h 903"/>
              <a:gd name="T30" fmla="*/ 531 w 904"/>
              <a:gd name="T31" fmla="*/ 63 h 903"/>
              <a:gd name="T32" fmla="*/ 532 w 904"/>
              <a:gd name="T33" fmla="*/ 118 h 903"/>
              <a:gd name="T34" fmla="*/ 369 w 904"/>
              <a:gd name="T35" fmla="*/ 289 h 903"/>
              <a:gd name="T36" fmla="*/ 325 w 904"/>
              <a:gd name="T37" fmla="*/ 289 h 903"/>
              <a:gd name="T38" fmla="*/ 294 w 904"/>
              <a:gd name="T39" fmla="*/ 308 h 903"/>
              <a:gd name="T40" fmla="*/ 275 w 904"/>
              <a:gd name="T41" fmla="*/ 338 h 903"/>
              <a:gd name="T42" fmla="*/ 275 w 904"/>
              <a:gd name="T43" fmla="*/ 383 h 903"/>
              <a:gd name="T44" fmla="*/ 113 w 904"/>
              <a:gd name="T45" fmla="*/ 545 h 903"/>
              <a:gd name="T46" fmla="*/ 64 w 904"/>
              <a:gd name="T47" fmla="*/ 546 h 903"/>
              <a:gd name="T48" fmla="*/ 26 w 904"/>
              <a:gd name="T49" fmla="*/ 568 h 903"/>
              <a:gd name="T50" fmla="*/ 5 w 904"/>
              <a:gd name="T51" fmla="*/ 605 h 903"/>
              <a:gd name="T52" fmla="*/ 3 w 904"/>
              <a:gd name="T53" fmla="*/ 650 h 903"/>
              <a:gd name="T54" fmla="*/ 21 w 904"/>
              <a:gd name="T55" fmla="*/ 690 h 903"/>
              <a:gd name="T56" fmla="*/ 56 w 904"/>
              <a:gd name="T57" fmla="*/ 716 h 903"/>
              <a:gd name="T58" fmla="*/ 100 w 904"/>
              <a:gd name="T59" fmla="*/ 722 h 903"/>
              <a:gd name="T60" fmla="*/ 142 w 904"/>
              <a:gd name="T61" fmla="*/ 706 h 903"/>
              <a:gd name="T62" fmla="*/ 170 w 904"/>
              <a:gd name="T63" fmla="*/ 675 h 903"/>
              <a:gd name="T64" fmla="*/ 181 w 904"/>
              <a:gd name="T65" fmla="*/ 632 h 903"/>
              <a:gd name="T66" fmla="*/ 171 w 904"/>
              <a:gd name="T67" fmla="*/ 591 h 903"/>
              <a:gd name="T68" fmla="*/ 316 w 904"/>
              <a:gd name="T69" fmla="*/ 430 h 903"/>
              <a:gd name="T70" fmla="*/ 286 w 904"/>
              <a:gd name="T71" fmla="*/ 538 h 903"/>
              <a:gd name="T72" fmla="*/ 271 w 904"/>
              <a:gd name="T73" fmla="*/ 753 h 903"/>
              <a:gd name="T74" fmla="*/ 216 w 904"/>
              <a:gd name="T75" fmla="*/ 757 h 903"/>
              <a:gd name="T76" fmla="*/ 212 w 904"/>
              <a:gd name="T77" fmla="*/ 888 h 903"/>
              <a:gd name="T78" fmla="*/ 218 w 904"/>
              <a:gd name="T79" fmla="*/ 901 h 903"/>
              <a:gd name="T80" fmla="*/ 349 w 904"/>
              <a:gd name="T81" fmla="*/ 903 h 903"/>
              <a:gd name="T82" fmla="*/ 361 w 904"/>
              <a:gd name="T83" fmla="*/ 894 h 903"/>
              <a:gd name="T84" fmla="*/ 361 w 904"/>
              <a:gd name="T85" fmla="*/ 762 h 903"/>
              <a:gd name="T86" fmla="*/ 349 w 904"/>
              <a:gd name="T87" fmla="*/ 753 h 903"/>
              <a:gd name="T88" fmla="*/ 305 w 904"/>
              <a:gd name="T89" fmla="*/ 597 h 903"/>
              <a:gd name="T90" fmla="*/ 343 w 904"/>
              <a:gd name="T91" fmla="*/ 469 h 903"/>
              <a:gd name="T92" fmla="*/ 383 w 904"/>
              <a:gd name="T93" fmla="*/ 426 h 903"/>
              <a:gd name="T94" fmla="*/ 418 w 904"/>
              <a:gd name="T95" fmla="*/ 383 h 903"/>
              <a:gd name="T96" fmla="*/ 471 w 904"/>
              <a:gd name="T97" fmla="*/ 342 h 903"/>
              <a:gd name="T98" fmla="*/ 544 w 904"/>
              <a:gd name="T99" fmla="*/ 315 h 903"/>
              <a:gd name="T100" fmla="*/ 627 w 904"/>
              <a:gd name="T101" fmla="*/ 302 h 903"/>
              <a:gd name="T102" fmla="*/ 754 w 904"/>
              <a:gd name="T103" fmla="*/ 348 h 903"/>
              <a:gd name="T104" fmla="*/ 763 w 904"/>
              <a:gd name="T105" fmla="*/ 360 h 903"/>
              <a:gd name="T106" fmla="*/ 895 w 904"/>
              <a:gd name="T107" fmla="*/ 360 h 903"/>
              <a:gd name="T108" fmla="*/ 904 w 904"/>
              <a:gd name="T109" fmla="*/ 348 h 903"/>
              <a:gd name="T110" fmla="*/ 902 w 904"/>
              <a:gd name="T111" fmla="*/ 217 h 903"/>
              <a:gd name="T112" fmla="*/ 889 w 904"/>
              <a:gd name="T113" fmla="*/ 211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04" h="903">
                <a:moveTo>
                  <a:pt x="889" y="211"/>
                </a:moveTo>
                <a:lnTo>
                  <a:pt x="768" y="211"/>
                </a:lnTo>
                <a:lnTo>
                  <a:pt x="765" y="211"/>
                </a:lnTo>
                <a:lnTo>
                  <a:pt x="763" y="212"/>
                </a:lnTo>
                <a:lnTo>
                  <a:pt x="761" y="213"/>
                </a:lnTo>
                <a:lnTo>
                  <a:pt x="758" y="215"/>
                </a:lnTo>
                <a:lnTo>
                  <a:pt x="756" y="217"/>
                </a:lnTo>
                <a:lnTo>
                  <a:pt x="755" y="220"/>
                </a:lnTo>
                <a:lnTo>
                  <a:pt x="754" y="222"/>
                </a:lnTo>
                <a:lnTo>
                  <a:pt x="754" y="225"/>
                </a:lnTo>
                <a:lnTo>
                  <a:pt x="754" y="271"/>
                </a:lnTo>
                <a:lnTo>
                  <a:pt x="663" y="271"/>
                </a:lnTo>
                <a:lnTo>
                  <a:pt x="627" y="272"/>
                </a:lnTo>
                <a:lnTo>
                  <a:pt x="593" y="275"/>
                </a:lnTo>
                <a:lnTo>
                  <a:pt x="576" y="277"/>
                </a:lnTo>
                <a:lnTo>
                  <a:pt x="561" y="281"/>
                </a:lnTo>
                <a:lnTo>
                  <a:pt x="545" y="284"/>
                </a:lnTo>
                <a:lnTo>
                  <a:pt x="529" y="287"/>
                </a:lnTo>
                <a:lnTo>
                  <a:pt x="513" y="292"/>
                </a:lnTo>
                <a:lnTo>
                  <a:pt x="498" y="298"/>
                </a:lnTo>
                <a:lnTo>
                  <a:pt x="484" y="302"/>
                </a:lnTo>
                <a:lnTo>
                  <a:pt x="470" y="309"/>
                </a:lnTo>
                <a:lnTo>
                  <a:pt x="457" y="315"/>
                </a:lnTo>
                <a:lnTo>
                  <a:pt x="443" y="323"/>
                </a:lnTo>
                <a:lnTo>
                  <a:pt x="431" y="329"/>
                </a:lnTo>
                <a:lnTo>
                  <a:pt x="418" y="337"/>
                </a:lnTo>
                <a:lnTo>
                  <a:pt x="415" y="328"/>
                </a:lnTo>
                <a:lnTo>
                  <a:pt x="409" y="319"/>
                </a:lnTo>
                <a:lnTo>
                  <a:pt x="565" y="163"/>
                </a:lnTo>
                <a:lnTo>
                  <a:pt x="578" y="170"/>
                </a:lnTo>
                <a:lnTo>
                  <a:pt x="590" y="176"/>
                </a:lnTo>
                <a:lnTo>
                  <a:pt x="597" y="178"/>
                </a:lnTo>
                <a:lnTo>
                  <a:pt x="604" y="179"/>
                </a:lnTo>
                <a:lnTo>
                  <a:pt x="610" y="180"/>
                </a:lnTo>
                <a:lnTo>
                  <a:pt x="618" y="180"/>
                </a:lnTo>
                <a:lnTo>
                  <a:pt x="627" y="180"/>
                </a:lnTo>
                <a:lnTo>
                  <a:pt x="636" y="178"/>
                </a:lnTo>
                <a:lnTo>
                  <a:pt x="644" y="176"/>
                </a:lnTo>
                <a:lnTo>
                  <a:pt x="653" y="173"/>
                </a:lnTo>
                <a:lnTo>
                  <a:pt x="661" y="169"/>
                </a:lnTo>
                <a:lnTo>
                  <a:pt x="668" y="164"/>
                </a:lnTo>
                <a:lnTo>
                  <a:pt x="676" y="160"/>
                </a:lnTo>
                <a:lnTo>
                  <a:pt x="681" y="154"/>
                </a:lnTo>
                <a:lnTo>
                  <a:pt x="687" y="147"/>
                </a:lnTo>
                <a:lnTo>
                  <a:pt x="693" y="141"/>
                </a:lnTo>
                <a:lnTo>
                  <a:pt x="697" y="133"/>
                </a:lnTo>
                <a:lnTo>
                  <a:pt x="701" y="125"/>
                </a:lnTo>
                <a:lnTo>
                  <a:pt x="704" y="117"/>
                </a:lnTo>
                <a:lnTo>
                  <a:pt x="706" y="108"/>
                </a:lnTo>
                <a:lnTo>
                  <a:pt x="707" y="99"/>
                </a:lnTo>
                <a:lnTo>
                  <a:pt x="709" y="90"/>
                </a:lnTo>
                <a:lnTo>
                  <a:pt x="707" y="81"/>
                </a:lnTo>
                <a:lnTo>
                  <a:pt x="706" y="72"/>
                </a:lnTo>
                <a:lnTo>
                  <a:pt x="704" y="63"/>
                </a:lnTo>
                <a:lnTo>
                  <a:pt x="701" y="55"/>
                </a:lnTo>
                <a:lnTo>
                  <a:pt x="697" y="47"/>
                </a:lnTo>
                <a:lnTo>
                  <a:pt x="693" y="39"/>
                </a:lnTo>
                <a:lnTo>
                  <a:pt x="687" y="32"/>
                </a:lnTo>
                <a:lnTo>
                  <a:pt x="681" y="25"/>
                </a:lnTo>
                <a:lnTo>
                  <a:pt x="676" y="20"/>
                </a:lnTo>
                <a:lnTo>
                  <a:pt x="668" y="15"/>
                </a:lnTo>
                <a:lnTo>
                  <a:pt x="661" y="11"/>
                </a:lnTo>
                <a:lnTo>
                  <a:pt x="653" y="6"/>
                </a:lnTo>
                <a:lnTo>
                  <a:pt x="644" y="4"/>
                </a:lnTo>
                <a:lnTo>
                  <a:pt x="636" y="2"/>
                </a:lnTo>
                <a:lnTo>
                  <a:pt x="627" y="0"/>
                </a:lnTo>
                <a:lnTo>
                  <a:pt x="618" y="0"/>
                </a:lnTo>
                <a:lnTo>
                  <a:pt x="609" y="0"/>
                </a:lnTo>
                <a:lnTo>
                  <a:pt x="600" y="2"/>
                </a:lnTo>
                <a:lnTo>
                  <a:pt x="591" y="4"/>
                </a:lnTo>
                <a:lnTo>
                  <a:pt x="583" y="6"/>
                </a:lnTo>
                <a:lnTo>
                  <a:pt x="575" y="11"/>
                </a:lnTo>
                <a:lnTo>
                  <a:pt x="567" y="15"/>
                </a:lnTo>
                <a:lnTo>
                  <a:pt x="561" y="20"/>
                </a:lnTo>
                <a:lnTo>
                  <a:pt x="554" y="25"/>
                </a:lnTo>
                <a:lnTo>
                  <a:pt x="548" y="32"/>
                </a:lnTo>
                <a:lnTo>
                  <a:pt x="543" y="39"/>
                </a:lnTo>
                <a:lnTo>
                  <a:pt x="538" y="47"/>
                </a:lnTo>
                <a:lnTo>
                  <a:pt x="535" y="55"/>
                </a:lnTo>
                <a:lnTo>
                  <a:pt x="531" y="63"/>
                </a:lnTo>
                <a:lnTo>
                  <a:pt x="529" y="72"/>
                </a:lnTo>
                <a:lnTo>
                  <a:pt x="528" y="81"/>
                </a:lnTo>
                <a:lnTo>
                  <a:pt x="528" y="90"/>
                </a:lnTo>
                <a:lnTo>
                  <a:pt x="529" y="105"/>
                </a:lnTo>
                <a:lnTo>
                  <a:pt x="532" y="118"/>
                </a:lnTo>
                <a:lnTo>
                  <a:pt x="537" y="131"/>
                </a:lnTo>
                <a:lnTo>
                  <a:pt x="545" y="142"/>
                </a:lnTo>
                <a:lnTo>
                  <a:pt x="388" y="298"/>
                </a:lnTo>
                <a:lnTo>
                  <a:pt x="379" y="293"/>
                </a:lnTo>
                <a:lnTo>
                  <a:pt x="369" y="289"/>
                </a:lnTo>
                <a:lnTo>
                  <a:pt x="358" y="286"/>
                </a:lnTo>
                <a:lnTo>
                  <a:pt x="347" y="285"/>
                </a:lnTo>
                <a:lnTo>
                  <a:pt x="339" y="286"/>
                </a:lnTo>
                <a:lnTo>
                  <a:pt x="331" y="287"/>
                </a:lnTo>
                <a:lnTo>
                  <a:pt x="325" y="289"/>
                </a:lnTo>
                <a:lnTo>
                  <a:pt x="318" y="292"/>
                </a:lnTo>
                <a:lnTo>
                  <a:pt x="311" y="294"/>
                </a:lnTo>
                <a:lnTo>
                  <a:pt x="304" y="299"/>
                </a:lnTo>
                <a:lnTo>
                  <a:pt x="299" y="303"/>
                </a:lnTo>
                <a:lnTo>
                  <a:pt x="294" y="308"/>
                </a:lnTo>
                <a:lnTo>
                  <a:pt x="288" y="313"/>
                </a:lnTo>
                <a:lnTo>
                  <a:pt x="284" y="319"/>
                </a:lnTo>
                <a:lnTo>
                  <a:pt x="281" y="325"/>
                </a:lnTo>
                <a:lnTo>
                  <a:pt x="277" y="332"/>
                </a:lnTo>
                <a:lnTo>
                  <a:pt x="275" y="338"/>
                </a:lnTo>
                <a:lnTo>
                  <a:pt x="273" y="346"/>
                </a:lnTo>
                <a:lnTo>
                  <a:pt x="271" y="353"/>
                </a:lnTo>
                <a:lnTo>
                  <a:pt x="271" y="361"/>
                </a:lnTo>
                <a:lnTo>
                  <a:pt x="273" y="372"/>
                </a:lnTo>
                <a:lnTo>
                  <a:pt x="275" y="383"/>
                </a:lnTo>
                <a:lnTo>
                  <a:pt x="278" y="393"/>
                </a:lnTo>
                <a:lnTo>
                  <a:pt x="284" y="403"/>
                </a:lnTo>
                <a:lnTo>
                  <a:pt x="134" y="553"/>
                </a:lnTo>
                <a:lnTo>
                  <a:pt x="124" y="547"/>
                </a:lnTo>
                <a:lnTo>
                  <a:pt x="113" y="545"/>
                </a:lnTo>
                <a:lnTo>
                  <a:pt x="102" y="543"/>
                </a:lnTo>
                <a:lnTo>
                  <a:pt x="91" y="542"/>
                </a:lnTo>
                <a:lnTo>
                  <a:pt x="82" y="542"/>
                </a:lnTo>
                <a:lnTo>
                  <a:pt x="73" y="544"/>
                </a:lnTo>
                <a:lnTo>
                  <a:pt x="64" y="546"/>
                </a:lnTo>
                <a:lnTo>
                  <a:pt x="56" y="548"/>
                </a:lnTo>
                <a:lnTo>
                  <a:pt x="48" y="553"/>
                </a:lnTo>
                <a:lnTo>
                  <a:pt x="40" y="557"/>
                </a:lnTo>
                <a:lnTo>
                  <a:pt x="33" y="562"/>
                </a:lnTo>
                <a:lnTo>
                  <a:pt x="26" y="568"/>
                </a:lnTo>
                <a:lnTo>
                  <a:pt x="21" y="574"/>
                </a:lnTo>
                <a:lnTo>
                  <a:pt x="16" y="581"/>
                </a:lnTo>
                <a:lnTo>
                  <a:pt x="12" y="589"/>
                </a:lnTo>
                <a:lnTo>
                  <a:pt x="7" y="597"/>
                </a:lnTo>
                <a:lnTo>
                  <a:pt x="5" y="605"/>
                </a:lnTo>
                <a:lnTo>
                  <a:pt x="3" y="614"/>
                </a:lnTo>
                <a:lnTo>
                  <a:pt x="0" y="623"/>
                </a:lnTo>
                <a:lnTo>
                  <a:pt x="0" y="632"/>
                </a:lnTo>
                <a:lnTo>
                  <a:pt x="0" y="641"/>
                </a:lnTo>
                <a:lnTo>
                  <a:pt x="3" y="650"/>
                </a:lnTo>
                <a:lnTo>
                  <a:pt x="5" y="659"/>
                </a:lnTo>
                <a:lnTo>
                  <a:pt x="7" y="667"/>
                </a:lnTo>
                <a:lnTo>
                  <a:pt x="12" y="675"/>
                </a:lnTo>
                <a:lnTo>
                  <a:pt x="16" y="683"/>
                </a:lnTo>
                <a:lnTo>
                  <a:pt x="21" y="690"/>
                </a:lnTo>
                <a:lnTo>
                  <a:pt x="26" y="696"/>
                </a:lnTo>
                <a:lnTo>
                  <a:pt x="33" y="702"/>
                </a:lnTo>
                <a:lnTo>
                  <a:pt x="40" y="706"/>
                </a:lnTo>
                <a:lnTo>
                  <a:pt x="48" y="711"/>
                </a:lnTo>
                <a:lnTo>
                  <a:pt x="56" y="716"/>
                </a:lnTo>
                <a:lnTo>
                  <a:pt x="64" y="718"/>
                </a:lnTo>
                <a:lnTo>
                  <a:pt x="73" y="720"/>
                </a:lnTo>
                <a:lnTo>
                  <a:pt x="82" y="722"/>
                </a:lnTo>
                <a:lnTo>
                  <a:pt x="91" y="722"/>
                </a:lnTo>
                <a:lnTo>
                  <a:pt x="100" y="722"/>
                </a:lnTo>
                <a:lnTo>
                  <a:pt x="109" y="720"/>
                </a:lnTo>
                <a:lnTo>
                  <a:pt x="118" y="718"/>
                </a:lnTo>
                <a:lnTo>
                  <a:pt x="126" y="716"/>
                </a:lnTo>
                <a:lnTo>
                  <a:pt x="134" y="711"/>
                </a:lnTo>
                <a:lnTo>
                  <a:pt x="142" y="706"/>
                </a:lnTo>
                <a:lnTo>
                  <a:pt x="148" y="702"/>
                </a:lnTo>
                <a:lnTo>
                  <a:pt x="155" y="696"/>
                </a:lnTo>
                <a:lnTo>
                  <a:pt x="161" y="690"/>
                </a:lnTo>
                <a:lnTo>
                  <a:pt x="165" y="683"/>
                </a:lnTo>
                <a:lnTo>
                  <a:pt x="170" y="675"/>
                </a:lnTo>
                <a:lnTo>
                  <a:pt x="174" y="667"/>
                </a:lnTo>
                <a:lnTo>
                  <a:pt x="177" y="659"/>
                </a:lnTo>
                <a:lnTo>
                  <a:pt x="179" y="650"/>
                </a:lnTo>
                <a:lnTo>
                  <a:pt x="181" y="641"/>
                </a:lnTo>
                <a:lnTo>
                  <a:pt x="181" y="632"/>
                </a:lnTo>
                <a:lnTo>
                  <a:pt x="181" y="623"/>
                </a:lnTo>
                <a:lnTo>
                  <a:pt x="180" y="615"/>
                </a:lnTo>
                <a:lnTo>
                  <a:pt x="178" y="607"/>
                </a:lnTo>
                <a:lnTo>
                  <a:pt x="174" y="599"/>
                </a:lnTo>
                <a:lnTo>
                  <a:pt x="171" y="591"/>
                </a:lnTo>
                <a:lnTo>
                  <a:pt x="168" y="585"/>
                </a:lnTo>
                <a:lnTo>
                  <a:pt x="163" y="578"/>
                </a:lnTo>
                <a:lnTo>
                  <a:pt x="157" y="571"/>
                </a:lnTo>
                <a:lnTo>
                  <a:pt x="305" y="424"/>
                </a:lnTo>
                <a:lnTo>
                  <a:pt x="316" y="430"/>
                </a:lnTo>
                <a:lnTo>
                  <a:pt x="328" y="433"/>
                </a:lnTo>
                <a:lnTo>
                  <a:pt x="314" y="457"/>
                </a:lnTo>
                <a:lnTo>
                  <a:pt x="303" y="483"/>
                </a:lnTo>
                <a:lnTo>
                  <a:pt x="294" y="510"/>
                </a:lnTo>
                <a:lnTo>
                  <a:pt x="286" y="538"/>
                </a:lnTo>
                <a:lnTo>
                  <a:pt x="279" y="568"/>
                </a:lnTo>
                <a:lnTo>
                  <a:pt x="275" y="598"/>
                </a:lnTo>
                <a:lnTo>
                  <a:pt x="273" y="630"/>
                </a:lnTo>
                <a:lnTo>
                  <a:pt x="271" y="662"/>
                </a:lnTo>
                <a:lnTo>
                  <a:pt x="271" y="753"/>
                </a:lnTo>
                <a:lnTo>
                  <a:pt x="226" y="753"/>
                </a:lnTo>
                <a:lnTo>
                  <a:pt x="223" y="753"/>
                </a:lnTo>
                <a:lnTo>
                  <a:pt x="221" y="754"/>
                </a:lnTo>
                <a:lnTo>
                  <a:pt x="218" y="755"/>
                </a:lnTo>
                <a:lnTo>
                  <a:pt x="216" y="757"/>
                </a:lnTo>
                <a:lnTo>
                  <a:pt x="214" y="760"/>
                </a:lnTo>
                <a:lnTo>
                  <a:pt x="213" y="762"/>
                </a:lnTo>
                <a:lnTo>
                  <a:pt x="212" y="764"/>
                </a:lnTo>
                <a:lnTo>
                  <a:pt x="212" y="767"/>
                </a:lnTo>
                <a:lnTo>
                  <a:pt x="212" y="888"/>
                </a:lnTo>
                <a:lnTo>
                  <a:pt x="212" y="891"/>
                </a:lnTo>
                <a:lnTo>
                  <a:pt x="213" y="894"/>
                </a:lnTo>
                <a:lnTo>
                  <a:pt x="214" y="896"/>
                </a:lnTo>
                <a:lnTo>
                  <a:pt x="216" y="898"/>
                </a:lnTo>
                <a:lnTo>
                  <a:pt x="218" y="901"/>
                </a:lnTo>
                <a:lnTo>
                  <a:pt x="221" y="902"/>
                </a:lnTo>
                <a:lnTo>
                  <a:pt x="223" y="903"/>
                </a:lnTo>
                <a:lnTo>
                  <a:pt x="226" y="903"/>
                </a:lnTo>
                <a:lnTo>
                  <a:pt x="347" y="903"/>
                </a:lnTo>
                <a:lnTo>
                  <a:pt x="349" y="903"/>
                </a:lnTo>
                <a:lnTo>
                  <a:pt x="353" y="902"/>
                </a:lnTo>
                <a:lnTo>
                  <a:pt x="355" y="901"/>
                </a:lnTo>
                <a:lnTo>
                  <a:pt x="357" y="898"/>
                </a:lnTo>
                <a:lnTo>
                  <a:pt x="360" y="896"/>
                </a:lnTo>
                <a:lnTo>
                  <a:pt x="361" y="894"/>
                </a:lnTo>
                <a:lnTo>
                  <a:pt x="362" y="891"/>
                </a:lnTo>
                <a:lnTo>
                  <a:pt x="362" y="888"/>
                </a:lnTo>
                <a:lnTo>
                  <a:pt x="362" y="767"/>
                </a:lnTo>
                <a:lnTo>
                  <a:pt x="362" y="764"/>
                </a:lnTo>
                <a:lnTo>
                  <a:pt x="361" y="762"/>
                </a:lnTo>
                <a:lnTo>
                  <a:pt x="360" y="760"/>
                </a:lnTo>
                <a:lnTo>
                  <a:pt x="357" y="757"/>
                </a:lnTo>
                <a:lnTo>
                  <a:pt x="355" y="755"/>
                </a:lnTo>
                <a:lnTo>
                  <a:pt x="353" y="754"/>
                </a:lnTo>
                <a:lnTo>
                  <a:pt x="349" y="753"/>
                </a:lnTo>
                <a:lnTo>
                  <a:pt x="347" y="753"/>
                </a:lnTo>
                <a:lnTo>
                  <a:pt x="302" y="753"/>
                </a:lnTo>
                <a:lnTo>
                  <a:pt x="302" y="662"/>
                </a:lnTo>
                <a:lnTo>
                  <a:pt x="303" y="629"/>
                </a:lnTo>
                <a:lnTo>
                  <a:pt x="305" y="597"/>
                </a:lnTo>
                <a:lnTo>
                  <a:pt x="310" y="566"/>
                </a:lnTo>
                <a:lnTo>
                  <a:pt x="317" y="537"/>
                </a:lnTo>
                <a:lnTo>
                  <a:pt x="326" y="509"/>
                </a:lnTo>
                <a:lnTo>
                  <a:pt x="336" y="482"/>
                </a:lnTo>
                <a:lnTo>
                  <a:pt x="343" y="469"/>
                </a:lnTo>
                <a:lnTo>
                  <a:pt x="348" y="457"/>
                </a:lnTo>
                <a:lnTo>
                  <a:pt x="355" y="446"/>
                </a:lnTo>
                <a:lnTo>
                  <a:pt x="363" y="434"/>
                </a:lnTo>
                <a:lnTo>
                  <a:pt x="373" y="431"/>
                </a:lnTo>
                <a:lnTo>
                  <a:pt x="383" y="426"/>
                </a:lnTo>
                <a:lnTo>
                  <a:pt x="393" y="420"/>
                </a:lnTo>
                <a:lnTo>
                  <a:pt x="401" y="413"/>
                </a:lnTo>
                <a:lnTo>
                  <a:pt x="408" y="404"/>
                </a:lnTo>
                <a:lnTo>
                  <a:pt x="414" y="395"/>
                </a:lnTo>
                <a:lnTo>
                  <a:pt x="418" y="383"/>
                </a:lnTo>
                <a:lnTo>
                  <a:pt x="421" y="372"/>
                </a:lnTo>
                <a:lnTo>
                  <a:pt x="433" y="364"/>
                </a:lnTo>
                <a:lnTo>
                  <a:pt x="445" y="356"/>
                </a:lnTo>
                <a:lnTo>
                  <a:pt x="458" y="348"/>
                </a:lnTo>
                <a:lnTo>
                  <a:pt x="471" y="342"/>
                </a:lnTo>
                <a:lnTo>
                  <a:pt x="485" y="335"/>
                </a:lnTo>
                <a:lnTo>
                  <a:pt x="498" y="329"/>
                </a:lnTo>
                <a:lnTo>
                  <a:pt x="513" y="324"/>
                </a:lnTo>
                <a:lnTo>
                  <a:pt x="529" y="319"/>
                </a:lnTo>
                <a:lnTo>
                  <a:pt x="544" y="315"/>
                </a:lnTo>
                <a:lnTo>
                  <a:pt x="559" y="311"/>
                </a:lnTo>
                <a:lnTo>
                  <a:pt x="576" y="308"/>
                </a:lnTo>
                <a:lnTo>
                  <a:pt x="593" y="306"/>
                </a:lnTo>
                <a:lnTo>
                  <a:pt x="610" y="303"/>
                </a:lnTo>
                <a:lnTo>
                  <a:pt x="627" y="302"/>
                </a:lnTo>
                <a:lnTo>
                  <a:pt x="645" y="301"/>
                </a:lnTo>
                <a:lnTo>
                  <a:pt x="663" y="301"/>
                </a:lnTo>
                <a:lnTo>
                  <a:pt x="754" y="301"/>
                </a:lnTo>
                <a:lnTo>
                  <a:pt x="754" y="346"/>
                </a:lnTo>
                <a:lnTo>
                  <a:pt x="754" y="348"/>
                </a:lnTo>
                <a:lnTo>
                  <a:pt x="755" y="352"/>
                </a:lnTo>
                <a:lnTo>
                  <a:pt x="756" y="354"/>
                </a:lnTo>
                <a:lnTo>
                  <a:pt x="758" y="356"/>
                </a:lnTo>
                <a:lnTo>
                  <a:pt x="761" y="359"/>
                </a:lnTo>
                <a:lnTo>
                  <a:pt x="763" y="360"/>
                </a:lnTo>
                <a:lnTo>
                  <a:pt x="765" y="361"/>
                </a:lnTo>
                <a:lnTo>
                  <a:pt x="768" y="361"/>
                </a:lnTo>
                <a:lnTo>
                  <a:pt x="889" y="361"/>
                </a:lnTo>
                <a:lnTo>
                  <a:pt x="892" y="361"/>
                </a:lnTo>
                <a:lnTo>
                  <a:pt x="895" y="360"/>
                </a:lnTo>
                <a:lnTo>
                  <a:pt x="897" y="359"/>
                </a:lnTo>
                <a:lnTo>
                  <a:pt x="899" y="356"/>
                </a:lnTo>
                <a:lnTo>
                  <a:pt x="902" y="354"/>
                </a:lnTo>
                <a:lnTo>
                  <a:pt x="903" y="352"/>
                </a:lnTo>
                <a:lnTo>
                  <a:pt x="904" y="348"/>
                </a:lnTo>
                <a:lnTo>
                  <a:pt x="904" y="346"/>
                </a:lnTo>
                <a:lnTo>
                  <a:pt x="904" y="225"/>
                </a:lnTo>
                <a:lnTo>
                  <a:pt x="904" y="222"/>
                </a:lnTo>
                <a:lnTo>
                  <a:pt x="903" y="220"/>
                </a:lnTo>
                <a:lnTo>
                  <a:pt x="902" y="217"/>
                </a:lnTo>
                <a:lnTo>
                  <a:pt x="899" y="215"/>
                </a:lnTo>
                <a:lnTo>
                  <a:pt x="897" y="213"/>
                </a:lnTo>
                <a:lnTo>
                  <a:pt x="895" y="212"/>
                </a:lnTo>
                <a:lnTo>
                  <a:pt x="892" y="211"/>
                </a:lnTo>
                <a:lnTo>
                  <a:pt x="889" y="2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45" name="Content Placeholder 2">
            <a:extLst>
              <a:ext uri="{FF2B5EF4-FFF2-40B4-BE49-F238E27FC236}">
                <a16:creationId xmlns:a16="http://schemas.microsoft.com/office/drawing/2014/main" id="{364D59F1-62EA-4369-995C-CF54F720A32F}"/>
              </a:ext>
            </a:extLst>
          </p:cNvPr>
          <p:cNvSpPr txBox="1">
            <a:spLocks/>
          </p:cNvSpPr>
          <p:nvPr/>
        </p:nvSpPr>
        <p:spPr>
          <a:xfrm>
            <a:off x="145677" y="1540402"/>
            <a:ext cx="8801100" cy="4378122"/>
          </a:xfrm>
          <a:prstGeom prst="rect">
            <a:avLst/>
          </a:prstGeom>
        </p:spPr>
        <p:txBody>
          <a:bodyPr vert="horz" lIns="68580" tIns="34290" rIns="68580" bIns="34290" rtlCol="0" anchor="t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Jesus’ commission: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+mj-lt"/>
              <a:buAutoNum type="arabicPeriod" startAt="5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Warnings: they will be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“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sheep in the midst of wolves</a:t>
            </a:r>
            <a:r>
              <a:rPr kumimoji="0" lang="en-US" sz="280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.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”</a:t>
            </a:r>
            <a:r>
              <a:rPr lang="en-US" dirty="0">
                <a:solidFill>
                  <a:srgbClr val="000000"/>
                </a:solidFill>
                <a:latin typeface="Segoe UI Light"/>
              </a:rPr>
              <a:t>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(10:16; Matthew 7:15-20; Acts 20:29)</a:t>
            </a:r>
          </a:p>
          <a:p>
            <a:pPr marL="971550" marR="0" lvl="1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+mj-lt"/>
              <a:buAutoNum type="alphaLcPeriod" startAt="2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“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They will 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hand you over to the courts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”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(10:17)</a:t>
            </a:r>
          </a:p>
          <a:p>
            <a:pPr marL="971550" marR="0" lvl="1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+mj-lt"/>
              <a:buAutoNum type="alphaLcPeriod" startAt="2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They will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“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scourge you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in their synagogues”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(10:17)</a:t>
            </a: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  <a:p>
            <a:pPr marL="971550" marR="0" lvl="1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+mj-lt"/>
              <a:buAutoNum type="alphaLcPeriod" startAt="2"/>
              <a:tabLst/>
              <a:defRPr/>
            </a:pP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“You will even be 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brought before governors and kings for My sake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”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(10:18)</a:t>
            </a:r>
          </a:p>
          <a:p>
            <a:pPr marL="971550" marR="0" lvl="1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+mj-lt"/>
              <a:buAutoNum type="alphaLcPeriod" startAt="2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Families will be divided to the extent that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“children will rise up against parents and 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cause them to be put to death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”.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(10:21-22; 35-39)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4D4B04CE-1AB3-4A19-AC6C-E71284D3990A}"/>
              </a:ext>
            </a:extLst>
          </p:cNvPr>
          <p:cNvSpPr txBox="1">
            <a:spLocks/>
          </p:cNvSpPr>
          <p:nvPr/>
        </p:nvSpPr>
        <p:spPr>
          <a:xfrm>
            <a:off x="1447800" y="246815"/>
            <a:ext cx="6324600" cy="861774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/>
                <a:ea typeface="+mj-ea"/>
                <a:cs typeface="+mj-cs"/>
              </a:rPr>
              <a:t>3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effectLst/>
                <a:uLnTx/>
                <a:uFillTx/>
                <a:latin typeface="Century Gothic"/>
                <a:ea typeface="+mj-ea"/>
                <a:cs typeface="+mj-cs"/>
              </a:rPr>
              <a:t>rd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/>
                <a:ea typeface="+mj-ea"/>
                <a:cs typeface="+mj-cs"/>
              </a:rPr>
              <a:t> Tour of Galilee - 12 Sent Forth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Matthew 9:35-11:1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/>
                <a:ea typeface="+mj-ea"/>
                <a:cs typeface="+mj-cs"/>
              </a:rPr>
              <a:t>; Mark 6:6-13; Luke 9:1-6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64797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131094"/>
            <a:ext cx="7886700" cy="994172"/>
          </a:xfrm>
        </p:spPr>
        <p:txBody>
          <a:bodyPr/>
          <a:lstStyle/>
          <a:p>
            <a:r>
              <a:rPr lang="en-US" dirty="0"/>
              <a:t>Project analysis slide 2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331242" y="654006"/>
            <a:ext cx="1812758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671908"/>
            <a:ext cx="1844842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 descr="Icons of bar chart and line graph.">
            <a:extLst>
              <a:ext uri="{FF2B5EF4-FFF2-40B4-BE49-F238E27FC236}">
                <a16:creationId xmlns:a16="http://schemas.microsoft.com/office/drawing/2014/main" id="{044C3643-8A0E-47C1-BEB8-C73203B5E58D}"/>
              </a:ext>
            </a:extLst>
          </p:cNvPr>
          <p:cNvGrpSpPr/>
          <p:nvPr/>
        </p:nvGrpSpPr>
        <p:grpSpPr>
          <a:xfrm>
            <a:off x="3536746" y="2215153"/>
            <a:ext cx="260759" cy="260759"/>
            <a:chOff x="4319588" y="2492375"/>
            <a:chExt cx="287338" cy="287338"/>
          </a:xfrm>
          <a:solidFill>
            <a:schemeClr val="bg1"/>
          </a:solidFill>
        </p:grpSpPr>
        <p:sp>
          <p:nvSpPr>
            <p:cNvPr id="32" name="Freeform 372">
              <a:extLst>
                <a:ext uri="{FF2B5EF4-FFF2-40B4-BE49-F238E27FC236}">
                  <a16:creationId xmlns:a16="http://schemas.microsoft.com/office/drawing/2014/main" id="{56E8F5A5-5318-470B-8F42-337C264086A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9588" y="2587625"/>
              <a:ext cx="287338" cy="192088"/>
            </a:xfrm>
            <a:custGeom>
              <a:avLst/>
              <a:gdLst>
                <a:gd name="T0" fmla="*/ 843 w 904"/>
                <a:gd name="T1" fmla="*/ 572 h 602"/>
                <a:gd name="T2" fmla="*/ 843 w 904"/>
                <a:gd name="T3" fmla="*/ 12 h 602"/>
                <a:gd name="T4" fmla="*/ 841 w 904"/>
                <a:gd name="T5" fmla="*/ 7 h 602"/>
                <a:gd name="T6" fmla="*/ 836 w 904"/>
                <a:gd name="T7" fmla="*/ 3 h 602"/>
                <a:gd name="T8" fmla="*/ 831 w 904"/>
                <a:gd name="T9" fmla="*/ 1 h 602"/>
                <a:gd name="T10" fmla="*/ 708 w 904"/>
                <a:gd name="T11" fmla="*/ 0 h 602"/>
                <a:gd name="T12" fmla="*/ 702 w 904"/>
                <a:gd name="T13" fmla="*/ 2 h 602"/>
                <a:gd name="T14" fmla="*/ 697 w 904"/>
                <a:gd name="T15" fmla="*/ 5 h 602"/>
                <a:gd name="T16" fmla="*/ 694 w 904"/>
                <a:gd name="T17" fmla="*/ 9 h 602"/>
                <a:gd name="T18" fmla="*/ 693 w 904"/>
                <a:gd name="T19" fmla="*/ 16 h 602"/>
                <a:gd name="T20" fmla="*/ 632 w 904"/>
                <a:gd name="T21" fmla="*/ 572 h 602"/>
                <a:gd name="T22" fmla="*/ 632 w 904"/>
                <a:gd name="T23" fmla="*/ 283 h 602"/>
                <a:gd name="T24" fmla="*/ 630 w 904"/>
                <a:gd name="T25" fmla="*/ 277 h 602"/>
                <a:gd name="T26" fmla="*/ 626 w 904"/>
                <a:gd name="T27" fmla="*/ 274 h 602"/>
                <a:gd name="T28" fmla="*/ 621 w 904"/>
                <a:gd name="T29" fmla="*/ 271 h 602"/>
                <a:gd name="T30" fmla="*/ 497 w 904"/>
                <a:gd name="T31" fmla="*/ 271 h 602"/>
                <a:gd name="T32" fmla="*/ 491 w 904"/>
                <a:gd name="T33" fmla="*/ 272 h 602"/>
                <a:gd name="T34" fmla="*/ 487 w 904"/>
                <a:gd name="T35" fmla="*/ 275 h 602"/>
                <a:gd name="T36" fmla="*/ 483 w 904"/>
                <a:gd name="T37" fmla="*/ 281 h 602"/>
                <a:gd name="T38" fmla="*/ 482 w 904"/>
                <a:gd name="T39" fmla="*/ 286 h 602"/>
                <a:gd name="T40" fmla="*/ 421 w 904"/>
                <a:gd name="T41" fmla="*/ 572 h 602"/>
                <a:gd name="T42" fmla="*/ 421 w 904"/>
                <a:gd name="T43" fmla="*/ 193 h 602"/>
                <a:gd name="T44" fmla="*/ 419 w 904"/>
                <a:gd name="T45" fmla="*/ 187 h 602"/>
                <a:gd name="T46" fmla="*/ 415 w 904"/>
                <a:gd name="T47" fmla="*/ 183 h 602"/>
                <a:gd name="T48" fmla="*/ 409 w 904"/>
                <a:gd name="T49" fmla="*/ 181 h 602"/>
                <a:gd name="T50" fmla="*/ 286 w 904"/>
                <a:gd name="T51" fmla="*/ 181 h 602"/>
                <a:gd name="T52" fmla="*/ 281 w 904"/>
                <a:gd name="T53" fmla="*/ 182 h 602"/>
                <a:gd name="T54" fmla="*/ 275 w 904"/>
                <a:gd name="T55" fmla="*/ 185 h 602"/>
                <a:gd name="T56" fmla="*/ 272 w 904"/>
                <a:gd name="T57" fmla="*/ 190 h 602"/>
                <a:gd name="T58" fmla="*/ 271 w 904"/>
                <a:gd name="T59" fmla="*/ 196 h 602"/>
                <a:gd name="T60" fmla="*/ 211 w 904"/>
                <a:gd name="T61" fmla="*/ 572 h 602"/>
                <a:gd name="T62" fmla="*/ 211 w 904"/>
                <a:gd name="T63" fmla="*/ 404 h 602"/>
                <a:gd name="T64" fmla="*/ 209 w 904"/>
                <a:gd name="T65" fmla="*/ 399 h 602"/>
                <a:gd name="T66" fmla="*/ 205 w 904"/>
                <a:gd name="T67" fmla="*/ 394 h 602"/>
                <a:gd name="T68" fmla="*/ 199 w 904"/>
                <a:gd name="T69" fmla="*/ 392 h 602"/>
                <a:gd name="T70" fmla="*/ 76 w 904"/>
                <a:gd name="T71" fmla="*/ 391 h 602"/>
                <a:gd name="T72" fmla="*/ 69 w 904"/>
                <a:gd name="T73" fmla="*/ 392 h 602"/>
                <a:gd name="T74" fmla="*/ 65 w 904"/>
                <a:gd name="T75" fmla="*/ 396 h 602"/>
                <a:gd name="T76" fmla="*/ 62 w 904"/>
                <a:gd name="T77" fmla="*/ 401 h 602"/>
                <a:gd name="T78" fmla="*/ 61 w 904"/>
                <a:gd name="T79" fmla="*/ 406 h 602"/>
                <a:gd name="T80" fmla="*/ 15 w 904"/>
                <a:gd name="T81" fmla="*/ 572 h 602"/>
                <a:gd name="T82" fmla="*/ 9 w 904"/>
                <a:gd name="T83" fmla="*/ 573 h 602"/>
                <a:gd name="T84" fmla="*/ 5 w 904"/>
                <a:gd name="T85" fmla="*/ 577 h 602"/>
                <a:gd name="T86" fmla="*/ 2 w 904"/>
                <a:gd name="T87" fmla="*/ 581 h 602"/>
                <a:gd name="T88" fmla="*/ 0 w 904"/>
                <a:gd name="T89" fmla="*/ 587 h 602"/>
                <a:gd name="T90" fmla="*/ 2 w 904"/>
                <a:gd name="T91" fmla="*/ 593 h 602"/>
                <a:gd name="T92" fmla="*/ 5 w 904"/>
                <a:gd name="T93" fmla="*/ 598 h 602"/>
                <a:gd name="T94" fmla="*/ 9 w 904"/>
                <a:gd name="T95" fmla="*/ 601 h 602"/>
                <a:gd name="T96" fmla="*/ 15 w 904"/>
                <a:gd name="T97" fmla="*/ 602 h 602"/>
                <a:gd name="T98" fmla="*/ 196 w 904"/>
                <a:gd name="T99" fmla="*/ 602 h 602"/>
                <a:gd name="T100" fmla="*/ 406 w 904"/>
                <a:gd name="T101" fmla="*/ 602 h 602"/>
                <a:gd name="T102" fmla="*/ 617 w 904"/>
                <a:gd name="T103" fmla="*/ 602 h 602"/>
                <a:gd name="T104" fmla="*/ 828 w 904"/>
                <a:gd name="T105" fmla="*/ 602 h 602"/>
                <a:gd name="T106" fmla="*/ 891 w 904"/>
                <a:gd name="T107" fmla="*/ 602 h 602"/>
                <a:gd name="T108" fmla="*/ 896 w 904"/>
                <a:gd name="T109" fmla="*/ 600 h 602"/>
                <a:gd name="T110" fmla="*/ 901 w 904"/>
                <a:gd name="T111" fmla="*/ 596 h 602"/>
                <a:gd name="T112" fmla="*/ 903 w 904"/>
                <a:gd name="T113" fmla="*/ 591 h 602"/>
                <a:gd name="T114" fmla="*/ 903 w 904"/>
                <a:gd name="T115" fmla="*/ 584 h 602"/>
                <a:gd name="T116" fmla="*/ 901 w 904"/>
                <a:gd name="T117" fmla="*/ 579 h 602"/>
                <a:gd name="T118" fmla="*/ 896 w 904"/>
                <a:gd name="T119" fmla="*/ 575 h 602"/>
                <a:gd name="T120" fmla="*/ 891 w 904"/>
                <a:gd name="T121" fmla="*/ 572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904" h="602">
                  <a:moveTo>
                    <a:pt x="889" y="572"/>
                  </a:moveTo>
                  <a:lnTo>
                    <a:pt x="843" y="572"/>
                  </a:lnTo>
                  <a:lnTo>
                    <a:pt x="843" y="16"/>
                  </a:lnTo>
                  <a:lnTo>
                    <a:pt x="843" y="12"/>
                  </a:lnTo>
                  <a:lnTo>
                    <a:pt x="842" y="9"/>
                  </a:lnTo>
                  <a:lnTo>
                    <a:pt x="841" y="7"/>
                  </a:lnTo>
                  <a:lnTo>
                    <a:pt x="838" y="5"/>
                  </a:lnTo>
                  <a:lnTo>
                    <a:pt x="836" y="3"/>
                  </a:lnTo>
                  <a:lnTo>
                    <a:pt x="834" y="2"/>
                  </a:lnTo>
                  <a:lnTo>
                    <a:pt x="831" y="1"/>
                  </a:lnTo>
                  <a:lnTo>
                    <a:pt x="828" y="1"/>
                  </a:lnTo>
                  <a:lnTo>
                    <a:pt x="708" y="0"/>
                  </a:lnTo>
                  <a:lnTo>
                    <a:pt x="704" y="1"/>
                  </a:lnTo>
                  <a:lnTo>
                    <a:pt x="702" y="2"/>
                  </a:lnTo>
                  <a:lnTo>
                    <a:pt x="699" y="3"/>
                  </a:lnTo>
                  <a:lnTo>
                    <a:pt x="697" y="5"/>
                  </a:lnTo>
                  <a:lnTo>
                    <a:pt x="695" y="7"/>
                  </a:lnTo>
                  <a:lnTo>
                    <a:pt x="694" y="9"/>
                  </a:lnTo>
                  <a:lnTo>
                    <a:pt x="693" y="12"/>
                  </a:lnTo>
                  <a:lnTo>
                    <a:pt x="693" y="16"/>
                  </a:lnTo>
                  <a:lnTo>
                    <a:pt x="693" y="572"/>
                  </a:lnTo>
                  <a:lnTo>
                    <a:pt x="632" y="572"/>
                  </a:lnTo>
                  <a:lnTo>
                    <a:pt x="632" y="286"/>
                  </a:lnTo>
                  <a:lnTo>
                    <a:pt x="632" y="283"/>
                  </a:lnTo>
                  <a:lnTo>
                    <a:pt x="631" y="281"/>
                  </a:lnTo>
                  <a:lnTo>
                    <a:pt x="630" y="277"/>
                  </a:lnTo>
                  <a:lnTo>
                    <a:pt x="628" y="275"/>
                  </a:lnTo>
                  <a:lnTo>
                    <a:pt x="626" y="274"/>
                  </a:lnTo>
                  <a:lnTo>
                    <a:pt x="623" y="272"/>
                  </a:lnTo>
                  <a:lnTo>
                    <a:pt x="621" y="271"/>
                  </a:lnTo>
                  <a:lnTo>
                    <a:pt x="617" y="271"/>
                  </a:lnTo>
                  <a:lnTo>
                    <a:pt x="497" y="271"/>
                  </a:lnTo>
                  <a:lnTo>
                    <a:pt x="494" y="271"/>
                  </a:lnTo>
                  <a:lnTo>
                    <a:pt x="491" y="272"/>
                  </a:lnTo>
                  <a:lnTo>
                    <a:pt x="489" y="274"/>
                  </a:lnTo>
                  <a:lnTo>
                    <a:pt x="487" y="275"/>
                  </a:lnTo>
                  <a:lnTo>
                    <a:pt x="484" y="277"/>
                  </a:lnTo>
                  <a:lnTo>
                    <a:pt x="483" y="281"/>
                  </a:lnTo>
                  <a:lnTo>
                    <a:pt x="482" y="283"/>
                  </a:lnTo>
                  <a:lnTo>
                    <a:pt x="482" y="286"/>
                  </a:lnTo>
                  <a:lnTo>
                    <a:pt x="482" y="572"/>
                  </a:lnTo>
                  <a:lnTo>
                    <a:pt x="421" y="572"/>
                  </a:lnTo>
                  <a:lnTo>
                    <a:pt x="421" y="196"/>
                  </a:lnTo>
                  <a:lnTo>
                    <a:pt x="421" y="193"/>
                  </a:lnTo>
                  <a:lnTo>
                    <a:pt x="420" y="190"/>
                  </a:lnTo>
                  <a:lnTo>
                    <a:pt x="419" y="187"/>
                  </a:lnTo>
                  <a:lnTo>
                    <a:pt x="417" y="185"/>
                  </a:lnTo>
                  <a:lnTo>
                    <a:pt x="415" y="183"/>
                  </a:lnTo>
                  <a:lnTo>
                    <a:pt x="413" y="182"/>
                  </a:lnTo>
                  <a:lnTo>
                    <a:pt x="409" y="181"/>
                  </a:lnTo>
                  <a:lnTo>
                    <a:pt x="406" y="181"/>
                  </a:lnTo>
                  <a:lnTo>
                    <a:pt x="286" y="181"/>
                  </a:lnTo>
                  <a:lnTo>
                    <a:pt x="283" y="181"/>
                  </a:lnTo>
                  <a:lnTo>
                    <a:pt x="281" y="182"/>
                  </a:lnTo>
                  <a:lnTo>
                    <a:pt x="277" y="183"/>
                  </a:lnTo>
                  <a:lnTo>
                    <a:pt x="275" y="185"/>
                  </a:lnTo>
                  <a:lnTo>
                    <a:pt x="273" y="187"/>
                  </a:lnTo>
                  <a:lnTo>
                    <a:pt x="272" y="190"/>
                  </a:lnTo>
                  <a:lnTo>
                    <a:pt x="271" y="193"/>
                  </a:lnTo>
                  <a:lnTo>
                    <a:pt x="271" y="196"/>
                  </a:lnTo>
                  <a:lnTo>
                    <a:pt x="271" y="572"/>
                  </a:lnTo>
                  <a:lnTo>
                    <a:pt x="211" y="572"/>
                  </a:lnTo>
                  <a:lnTo>
                    <a:pt x="211" y="406"/>
                  </a:lnTo>
                  <a:lnTo>
                    <a:pt x="211" y="404"/>
                  </a:lnTo>
                  <a:lnTo>
                    <a:pt x="210" y="401"/>
                  </a:lnTo>
                  <a:lnTo>
                    <a:pt x="209" y="399"/>
                  </a:lnTo>
                  <a:lnTo>
                    <a:pt x="207" y="396"/>
                  </a:lnTo>
                  <a:lnTo>
                    <a:pt x="205" y="394"/>
                  </a:lnTo>
                  <a:lnTo>
                    <a:pt x="201" y="393"/>
                  </a:lnTo>
                  <a:lnTo>
                    <a:pt x="199" y="392"/>
                  </a:lnTo>
                  <a:lnTo>
                    <a:pt x="196" y="391"/>
                  </a:lnTo>
                  <a:lnTo>
                    <a:pt x="76" y="391"/>
                  </a:lnTo>
                  <a:lnTo>
                    <a:pt x="73" y="392"/>
                  </a:lnTo>
                  <a:lnTo>
                    <a:pt x="69" y="392"/>
                  </a:lnTo>
                  <a:lnTo>
                    <a:pt x="67" y="394"/>
                  </a:lnTo>
                  <a:lnTo>
                    <a:pt x="65" y="396"/>
                  </a:lnTo>
                  <a:lnTo>
                    <a:pt x="63" y="399"/>
                  </a:lnTo>
                  <a:lnTo>
                    <a:pt x="62" y="401"/>
                  </a:lnTo>
                  <a:lnTo>
                    <a:pt x="61" y="404"/>
                  </a:lnTo>
                  <a:lnTo>
                    <a:pt x="61" y="406"/>
                  </a:lnTo>
                  <a:lnTo>
                    <a:pt x="61" y="572"/>
                  </a:lnTo>
                  <a:lnTo>
                    <a:pt x="15" y="572"/>
                  </a:lnTo>
                  <a:lnTo>
                    <a:pt x="13" y="572"/>
                  </a:lnTo>
                  <a:lnTo>
                    <a:pt x="9" y="573"/>
                  </a:lnTo>
                  <a:lnTo>
                    <a:pt x="7" y="575"/>
                  </a:lnTo>
                  <a:lnTo>
                    <a:pt x="5" y="577"/>
                  </a:lnTo>
                  <a:lnTo>
                    <a:pt x="3" y="579"/>
                  </a:lnTo>
                  <a:lnTo>
                    <a:pt x="2" y="581"/>
                  </a:lnTo>
                  <a:lnTo>
                    <a:pt x="1" y="584"/>
                  </a:lnTo>
                  <a:lnTo>
                    <a:pt x="0" y="587"/>
                  </a:lnTo>
                  <a:lnTo>
                    <a:pt x="1" y="591"/>
                  </a:lnTo>
                  <a:lnTo>
                    <a:pt x="2" y="593"/>
                  </a:lnTo>
                  <a:lnTo>
                    <a:pt x="3" y="596"/>
                  </a:lnTo>
                  <a:lnTo>
                    <a:pt x="5" y="598"/>
                  </a:lnTo>
                  <a:lnTo>
                    <a:pt x="7" y="600"/>
                  </a:lnTo>
                  <a:lnTo>
                    <a:pt x="9" y="601"/>
                  </a:lnTo>
                  <a:lnTo>
                    <a:pt x="13" y="602"/>
                  </a:lnTo>
                  <a:lnTo>
                    <a:pt x="15" y="602"/>
                  </a:lnTo>
                  <a:lnTo>
                    <a:pt x="76" y="602"/>
                  </a:lnTo>
                  <a:lnTo>
                    <a:pt x="196" y="602"/>
                  </a:lnTo>
                  <a:lnTo>
                    <a:pt x="286" y="602"/>
                  </a:lnTo>
                  <a:lnTo>
                    <a:pt x="406" y="602"/>
                  </a:lnTo>
                  <a:lnTo>
                    <a:pt x="497" y="602"/>
                  </a:lnTo>
                  <a:lnTo>
                    <a:pt x="617" y="602"/>
                  </a:lnTo>
                  <a:lnTo>
                    <a:pt x="708" y="602"/>
                  </a:lnTo>
                  <a:lnTo>
                    <a:pt x="828" y="602"/>
                  </a:lnTo>
                  <a:lnTo>
                    <a:pt x="889" y="602"/>
                  </a:lnTo>
                  <a:lnTo>
                    <a:pt x="891" y="602"/>
                  </a:lnTo>
                  <a:lnTo>
                    <a:pt x="894" y="601"/>
                  </a:lnTo>
                  <a:lnTo>
                    <a:pt x="896" y="600"/>
                  </a:lnTo>
                  <a:lnTo>
                    <a:pt x="898" y="598"/>
                  </a:lnTo>
                  <a:lnTo>
                    <a:pt x="901" y="596"/>
                  </a:lnTo>
                  <a:lnTo>
                    <a:pt x="902" y="593"/>
                  </a:lnTo>
                  <a:lnTo>
                    <a:pt x="903" y="591"/>
                  </a:lnTo>
                  <a:lnTo>
                    <a:pt x="904" y="587"/>
                  </a:lnTo>
                  <a:lnTo>
                    <a:pt x="903" y="584"/>
                  </a:lnTo>
                  <a:lnTo>
                    <a:pt x="902" y="581"/>
                  </a:lnTo>
                  <a:lnTo>
                    <a:pt x="901" y="579"/>
                  </a:lnTo>
                  <a:lnTo>
                    <a:pt x="898" y="577"/>
                  </a:lnTo>
                  <a:lnTo>
                    <a:pt x="896" y="575"/>
                  </a:lnTo>
                  <a:lnTo>
                    <a:pt x="894" y="573"/>
                  </a:lnTo>
                  <a:lnTo>
                    <a:pt x="891" y="572"/>
                  </a:lnTo>
                  <a:lnTo>
                    <a:pt x="889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  <p:sp>
          <p:nvSpPr>
            <p:cNvPr id="33" name="Freeform 373">
              <a:extLst>
                <a:ext uri="{FF2B5EF4-FFF2-40B4-BE49-F238E27FC236}">
                  <a16:creationId xmlns:a16="http://schemas.microsoft.com/office/drawing/2014/main" id="{6AA1356D-8F1B-4281-BEC5-5B4EBF7467B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8638" y="2492375"/>
              <a:ext cx="252413" cy="157163"/>
            </a:xfrm>
            <a:custGeom>
              <a:avLst/>
              <a:gdLst>
                <a:gd name="T0" fmla="*/ 77 w 797"/>
                <a:gd name="T1" fmla="*/ 494 h 497"/>
                <a:gd name="T2" fmla="*/ 97 w 797"/>
                <a:gd name="T3" fmla="*/ 483 h 497"/>
                <a:gd name="T4" fmla="*/ 112 w 797"/>
                <a:gd name="T5" fmla="*/ 466 h 497"/>
                <a:gd name="T6" fmla="*/ 120 w 797"/>
                <a:gd name="T7" fmla="*/ 443 h 497"/>
                <a:gd name="T8" fmla="*/ 116 w 797"/>
                <a:gd name="T9" fmla="*/ 416 h 497"/>
                <a:gd name="T10" fmla="*/ 267 w 797"/>
                <a:gd name="T11" fmla="*/ 298 h 497"/>
                <a:gd name="T12" fmla="*/ 300 w 797"/>
                <a:gd name="T13" fmla="*/ 299 h 497"/>
                <a:gd name="T14" fmla="*/ 325 w 797"/>
                <a:gd name="T15" fmla="*/ 287 h 497"/>
                <a:gd name="T16" fmla="*/ 451 w 797"/>
                <a:gd name="T17" fmla="*/ 327 h 497"/>
                <a:gd name="T18" fmla="*/ 454 w 797"/>
                <a:gd name="T19" fmla="*/ 349 h 497"/>
                <a:gd name="T20" fmla="*/ 464 w 797"/>
                <a:gd name="T21" fmla="*/ 369 h 497"/>
                <a:gd name="T22" fmla="*/ 482 w 797"/>
                <a:gd name="T23" fmla="*/ 384 h 497"/>
                <a:gd name="T24" fmla="*/ 505 w 797"/>
                <a:gd name="T25" fmla="*/ 391 h 497"/>
                <a:gd name="T26" fmla="*/ 529 w 797"/>
                <a:gd name="T27" fmla="*/ 389 h 497"/>
                <a:gd name="T28" fmla="*/ 550 w 797"/>
                <a:gd name="T29" fmla="*/ 378 h 497"/>
                <a:gd name="T30" fmla="*/ 564 w 797"/>
                <a:gd name="T31" fmla="*/ 360 h 497"/>
                <a:gd name="T32" fmla="*/ 571 w 797"/>
                <a:gd name="T33" fmla="*/ 337 h 497"/>
                <a:gd name="T34" fmla="*/ 565 w 797"/>
                <a:gd name="T35" fmla="*/ 304 h 497"/>
                <a:gd name="T36" fmla="*/ 724 w 797"/>
                <a:gd name="T37" fmla="*/ 119 h 497"/>
                <a:gd name="T38" fmla="*/ 750 w 797"/>
                <a:gd name="T39" fmla="*/ 119 h 497"/>
                <a:gd name="T40" fmla="*/ 771 w 797"/>
                <a:gd name="T41" fmla="*/ 110 h 497"/>
                <a:gd name="T42" fmla="*/ 787 w 797"/>
                <a:gd name="T43" fmla="*/ 94 h 497"/>
                <a:gd name="T44" fmla="*/ 796 w 797"/>
                <a:gd name="T45" fmla="*/ 72 h 497"/>
                <a:gd name="T46" fmla="*/ 796 w 797"/>
                <a:gd name="T47" fmla="*/ 48 h 497"/>
                <a:gd name="T48" fmla="*/ 787 w 797"/>
                <a:gd name="T49" fmla="*/ 27 h 497"/>
                <a:gd name="T50" fmla="*/ 771 w 797"/>
                <a:gd name="T51" fmla="*/ 10 h 497"/>
                <a:gd name="T52" fmla="*/ 750 w 797"/>
                <a:gd name="T53" fmla="*/ 1 h 497"/>
                <a:gd name="T54" fmla="*/ 725 w 797"/>
                <a:gd name="T55" fmla="*/ 1 h 497"/>
                <a:gd name="T56" fmla="*/ 703 w 797"/>
                <a:gd name="T57" fmla="*/ 10 h 497"/>
                <a:gd name="T58" fmla="*/ 687 w 797"/>
                <a:gd name="T59" fmla="*/ 27 h 497"/>
                <a:gd name="T60" fmla="*/ 678 w 797"/>
                <a:gd name="T61" fmla="*/ 48 h 497"/>
                <a:gd name="T62" fmla="*/ 680 w 797"/>
                <a:gd name="T63" fmla="*/ 79 h 497"/>
                <a:gd name="T64" fmla="*/ 531 w 797"/>
                <a:gd name="T65" fmla="*/ 275 h 497"/>
                <a:gd name="T66" fmla="*/ 504 w 797"/>
                <a:gd name="T67" fmla="*/ 272 h 497"/>
                <a:gd name="T68" fmla="*/ 478 w 797"/>
                <a:gd name="T69" fmla="*/ 281 h 497"/>
                <a:gd name="T70" fmla="*/ 345 w 797"/>
                <a:gd name="T71" fmla="*/ 248 h 497"/>
                <a:gd name="T72" fmla="*/ 344 w 797"/>
                <a:gd name="T73" fmla="*/ 229 h 497"/>
                <a:gd name="T74" fmla="*/ 336 w 797"/>
                <a:gd name="T75" fmla="*/ 207 h 497"/>
                <a:gd name="T76" fmla="*/ 319 w 797"/>
                <a:gd name="T77" fmla="*/ 191 h 497"/>
                <a:gd name="T78" fmla="*/ 298 w 797"/>
                <a:gd name="T79" fmla="*/ 181 h 497"/>
                <a:gd name="T80" fmla="*/ 273 w 797"/>
                <a:gd name="T81" fmla="*/ 181 h 497"/>
                <a:gd name="T82" fmla="*/ 252 w 797"/>
                <a:gd name="T83" fmla="*/ 191 h 497"/>
                <a:gd name="T84" fmla="*/ 236 w 797"/>
                <a:gd name="T85" fmla="*/ 207 h 497"/>
                <a:gd name="T86" fmla="*/ 226 w 797"/>
                <a:gd name="T87" fmla="*/ 229 h 497"/>
                <a:gd name="T88" fmla="*/ 227 w 797"/>
                <a:gd name="T89" fmla="*/ 254 h 497"/>
                <a:gd name="T90" fmla="*/ 86 w 797"/>
                <a:gd name="T91" fmla="*/ 382 h 497"/>
                <a:gd name="T92" fmla="*/ 53 w 797"/>
                <a:gd name="T93" fmla="*/ 377 h 497"/>
                <a:gd name="T94" fmla="*/ 31 w 797"/>
                <a:gd name="T95" fmla="*/ 383 h 497"/>
                <a:gd name="T96" fmla="*/ 13 w 797"/>
                <a:gd name="T97" fmla="*/ 398 h 497"/>
                <a:gd name="T98" fmla="*/ 2 w 797"/>
                <a:gd name="T99" fmla="*/ 419 h 497"/>
                <a:gd name="T100" fmla="*/ 0 w 797"/>
                <a:gd name="T101" fmla="*/ 443 h 497"/>
                <a:gd name="T102" fmla="*/ 6 w 797"/>
                <a:gd name="T103" fmla="*/ 466 h 497"/>
                <a:gd name="T104" fmla="*/ 21 w 797"/>
                <a:gd name="T105" fmla="*/ 483 h 497"/>
                <a:gd name="T106" fmla="*/ 42 w 797"/>
                <a:gd name="T107" fmla="*/ 494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97" h="497">
                  <a:moveTo>
                    <a:pt x="60" y="497"/>
                  </a:moveTo>
                  <a:lnTo>
                    <a:pt x="65" y="497"/>
                  </a:lnTo>
                  <a:lnTo>
                    <a:pt x="72" y="496"/>
                  </a:lnTo>
                  <a:lnTo>
                    <a:pt x="77" y="494"/>
                  </a:lnTo>
                  <a:lnTo>
                    <a:pt x="83" y="493"/>
                  </a:lnTo>
                  <a:lnTo>
                    <a:pt x="89" y="489"/>
                  </a:lnTo>
                  <a:lnTo>
                    <a:pt x="93" y="486"/>
                  </a:lnTo>
                  <a:lnTo>
                    <a:pt x="97" y="483"/>
                  </a:lnTo>
                  <a:lnTo>
                    <a:pt x="102" y="480"/>
                  </a:lnTo>
                  <a:lnTo>
                    <a:pt x="106" y="475"/>
                  </a:lnTo>
                  <a:lnTo>
                    <a:pt x="109" y="470"/>
                  </a:lnTo>
                  <a:lnTo>
                    <a:pt x="112" y="466"/>
                  </a:lnTo>
                  <a:lnTo>
                    <a:pt x="115" y="460"/>
                  </a:lnTo>
                  <a:lnTo>
                    <a:pt x="117" y="455"/>
                  </a:lnTo>
                  <a:lnTo>
                    <a:pt x="119" y="449"/>
                  </a:lnTo>
                  <a:lnTo>
                    <a:pt x="120" y="443"/>
                  </a:lnTo>
                  <a:lnTo>
                    <a:pt x="120" y="437"/>
                  </a:lnTo>
                  <a:lnTo>
                    <a:pt x="119" y="429"/>
                  </a:lnTo>
                  <a:lnTo>
                    <a:pt x="118" y="423"/>
                  </a:lnTo>
                  <a:lnTo>
                    <a:pt x="116" y="416"/>
                  </a:lnTo>
                  <a:lnTo>
                    <a:pt x="114" y="410"/>
                  </a:lnTo>
                  <a:lnTo>
                    <a:pt x="251" y="290"/>
                  </a:lnTo>
                  <a:lnTo>
                    <a:pt x="259" y="295"/>
                  </a:lnTo>
                  <a:lnTo>
                    <a:pt x="267" y="298"/>
                  </a:lnTo>
                  <a:lnTo>
                    <a:pt x="277" y="301"/>
                  </a:lnTo>
                  <a:lnTo>
                    <a:pt x="285" y="302"/>
                  </a:lnTo>
                  <a:lnTo>
                    <a:pt x="293" y="301"/>
                  </a:lnTo>
                  <a:lnTo>
                    <a:pt x="300" y="299"/>
                  </a:lnTo>
                  <a:lnTo>
                    <a:pt x="307" y="297"/>
                  </a:lnTo>
                  <a:lnTo>
                    <a:pt x="313" y="294"/>
                  </a:lnTo>
                  <a:lnTo>
                    <a:pt x="318" y="291"/>
                  </a:lnTo>
                  <a:lnTo>
                    <a:pt x="325" y="287"/>
                  </a:lnTo>
                  <a:lnTo>
                    <a:pt x="329" y="282"/>
                  </a:lnTo>
                  <a:lnTo>
                    <a:pt x="333" y="277"/>
                  </a:lnTo>
                  <a:lnTo>
                    <a:pt x="451" y="324"/>
                  </a:lnTo>
                  <a:lnTo>
                    <a:pt x="451" y="327"/>
                  </a:lnTo>
                  <a:lnTo>
                    <a:pt x="451" y="332"/>
                  </a:lnTo>
                  <a:lnTo>
                    <a:pt x="451" y="337"/>
                  </a:lnTo>
                  <a:lnTo>
                    <a:pt x="452" y="343"/>
                  </a:lnTo>
                  <a:lnTo>
                    <a:pt x="454" y="349"/>
                  </a:lnTo>
                  <a:lnTo>
                    <a:pt x="456" y="354"/>
                  </a:lnTo>
                  <a:lnTo>
                    <a:pt x="458" y="360"/>
                  </a:lnTo>
                  <a:lnTo>
                    <a:pt x="461" y="365"/>
                  </a:lnTo>
                  <a:lnTo>
                    <a:pt x="464" y="369"/>
                  </a:lnTo>
                  <a:lnTo>
                    <a:pt x="469" y="374"/>
                  </a:lnTo>
                  <a:lnTo>
                    <a:pt x="473" y="378"/>
                  </a:lnTo>
                  <a:lnTo>
                    <a:pt x="477" y="381"/>
                  </a:lnTo>
                  <a:lnTo>
                    <a:pt x="482" y="384"/>
                  </a:lnTo>
                  <a:lnTo>
                    <a:pt x="488" y="386"/>
                  </a:lnTo>
                  <a:lnTo>
                    <a:pt x="493" y="389"/>
                  </a:lnTo>
                  <a:lnTo>
                    <a:pt x="499" y="391"/>
                  </a:lnTo>
                  <a:lnTo>
                    <a:pt x="505" y="391"/>
                  </a:lnTo>
                  <a:lnTo>
                    <a:pt x="511" y="392"/>
                  </a:lnTo>
                  <a:lnTo>
                    <a:pt x="518" y="391"/>
                  </a:lnTo>
                  <a:lnTo>
                    <a:pt x="523" y="391"/>
                  </a:lnTo>
                  <a:lnTo>
                    <a:pt x="529" y="389"/>
                  </a:lnTo>
                  <a:lnTo>
                    <a:pt x="535" y="386"/>
                  </a:lnTo>
                  <a:lnTo>
                    <a:pt x="540" y="384"/>
                  </a:lnTo>
                  <a:lnTo>
                    <a:pt x="545" y="381"/>
                  </a:lnTo>
                  <a:lnTo>
                    <a:pt x="550" y="378"/>
                  </a:lnTo>
                  <a:lnTo>
                    <a:pt x="553" y="374"/>
                  </a:lnTo>
                  <a:lnTo>
                    <a:pt x="558" y="369"/>
                  </a:lnTo>
                  <a:lnTo>
                    <a:pt x="561" y="365"/>
                  </a:lnTo>
                  <a:lnTo>
                    <a:pt x="564" y="360"/>
                  </a:lnTo>
                  <a:lnTo>
                    <a:pt x="567" y="354"/>
                  </a:lnTo>
                  <a:lnTo>
                    <a:pt x="568" y="349"/>
                  </a:lnTo>
                  <a:lnTo>
                    <a:pt x="570" y="343"/>
                  </a:lnTo>
                  <a:lnTo>
                    <a:pt x="571" y="337"/>
                  </a:lnTo>
                  <a:lnTo>
                    <a:pt x="571" y="332"/>
                  </a:lnTo>
                  <a:lnTo>
                    <a:pt x="570" y="322"/>
                  </a:lnTo>
                  <a:lnTo>
                    <a:pt x="568" y="312"/>
                  </a:lnTo>
                  <a:lnTo>
                    <a:pt x="565" y="304"/>
                  </a:lnTo>
                  <a:lnTo>
                    <a:pt x="560" y="296"/>
                  </a:lnTo>
                  <a:lnTo>
                    <a:pt x="711" y="114"/>
                  </a:lnTo>
                  <a:lnTo>
                    <a:pt x="717" y="117"/>
                  </a:lnTo>
                  <a:lnTo>
                    <a:pt x="724" y="119"/>
                  </a:lnTo>
                  <a:lnTo>
                    <a:pt x="730" y="120"/>
                  </a:lnTo>
                  <a:lnTo>
                    <a:pt x="737" y="120"/>
                  </a:lnTo>
                  <a:lnTo>
                    <a:pt x="743" y="120"/>
                  </a:lnTo>
                  <a:lnTo>
                    <a:pt x="750" y="119"/>
                  </a:lnTo>
                  <a:lnTo>
                    <a:pt x="755" y="118"/>
                  </a:lnTo>
                  <a:lnTo>
                    <a:pt x="760" y="116"/>
                  </a:lnTo>
                  <a:lnTo>
                    <a:pt x="766" y="113"/>
                  </a:lnTo>
                  <a:lnTo>
                    <a:pt x="771" y="110"/>
                  </a:lnTo>
                  <a:lnTo>
                    <a:pt x="775" y="106"/>
                  </a:lnTo>
                  <a:lnTo>
                    <a:pt x="780" y="103"/>
                  </a:lnTo>
                  <a:lnTo>
                    <a:pt x="784" y="99"/>
                  </a:lnTo>
                  <a:lnTo>
                    <a:pt x="787" y="94"/>
                  </a:lnTo>
                  <a:lnTo>
                    <a:pt x="790" y="89"/>
                  </a:lnTo>
                  <a:lnTo>
                    <a:pt x="792" y="84"/>
                  </a:lnTo>
                  <a:lnTo>
                    <a:pt x="795" y="79"/>
                  </a:lnTo>
                  <a:lnTo>
                    <a:pt x="796" y="72"/>
                  </a:lnTo>
                  <a:lnTo>
                    <a:pt x="797" y="67"/>
                  </a:lnTo>
                  <a:lnTo>
                    <a:pt x="797" y="60"/>
                  </a:lnTo>
                  <a:lnTo>
                    <a:pt x="797" y="54"/>
                  </a:lnTo>
                  <a:lnTo>
                    <a:pt x="796" y="48"/>
                  </a:lnTo>
                  <a:lnTo>
                    <a:pt x="795" y="42"/>
                  </a:lnTo>
                  <a:lnTo>
                    <a:pt x="792" y="37"/>
                  </a:lnTo>
                  <a:lnTo>
                    <a:pt x="790" y="31"/>
                  </a:lnTo>
                  <a:lnTo>
                    <a:pt x="787" y="27"/>
                  </a:lnTo>
                  <a:lnTo>
                    <a:pt x="784" y="22"/>
                  </a:lnTo>
                  <a:lnTo>
                    <a:pt x="780" y="17"/>
                  </a:lnTo>
                  <a:lnTo>
                    <a:pt x="775" y="14"/>
                  </a:lnTo>
                  <a:lnTo>
                    <a:pt x="771" y="10"/>
                  </a:lnTo>
                  <a:lnTo>
                    <a:pt x="766" y="8"/>
                  </a:lnTo>
                  <a:lnTo>
                    <a:pt x="760" y="5"/>
                  </a:lnTo>
                  <a:lnTo>
                    <a:pt x="755" y="2"/>
                  </a:lnTo>
                  <a:lnTo>
                    <a:pt x="750" y="1"/>
                  </a:lnTo>
                  <a:lnTo>
                    <a:pt x="743" y="0"/>
                  </a:lnTo>
                  <a:lnTo>
                    <a:pt x="737" y="0"/>
                  </a:lnTo>
                  <a:lnTo>
                    <a:pt x="731" y="0"/>
                  </a:lnTo>
                  <a:lnTo>
                    <a:pt x="725" y="1"/>
                  </a:lnTo>
                  <a:lnTo>
                    <a:pt x="719" y="2"/>
                  </a:lnTo>
                  <a:lnTo>
                    <a:pt x="713" y="5"/>
                  </a:lnTo>
                  <a:lnTo>
                    <a:pt x="709" y="8"/>
                  </a:lnTo>
                  <a:lnTo>
                    <a:pt x="703" y="10"/>
                  </a:lnTo>
                  <a:lnTo>
                    <a:pt x="699" y="14"/>
                  </a:lnTo>
                  <a:lnTo>
                    <a:pt x="695" y="17"/>
                  </a:lnTo>
                  <a:lnTo>
                    <a:pt x="691" y="22"/>
                  </a:lnTo>
                  <a:lnTo>
                    <a:pt x="687" y="27"/>
                  </a:lnTo>
                  <a:lnTo>
                    <a:pt x="684" y="31"/>
                  </a:lnTo>
                  <a:lnTo>
                    <a:pt x="682" y="37"/>
                  </a:lnTo>
                  <a:lnTo>
                    <a:pt x="680" y="42"/>
                  </a:lnTo>
                  <a:lnTo>
                    <a:pt x="678" y="48"/>
                  </a:lnTo>
                  <a:lnTo>
                    <a:pt x="677" y="54"/>
                  </a:lnTo>
                  <a:lnTo>
                    <a:pt x="677" y="60"/>
                  </a:lnTo>
                  <a:lnTo>
                    <a:pt x="678" y="70"/>
                  </a:lnTo>
                  <a:lnTo>
                    <a:pt x="680" y="79"/>
                  </a:lnTo>
                  <a:lnTo>
                    <a:pt x="683" y="87"/>
                  </a:lnTo>
                  <a:lnTo>
                    <a:pt x="688" y="96"/>
                  </a:lnTo>
                  <a:lnTo>
                    <a:pt x="537" y="277"/>
                  </a:lnTo>
                  <a:lnTo>
                    <a:pt x="531" y="275"/>
                  </a:lnTo>
                  <a:lnTo>
                    <a:pt x="524" y="273"/>
                  </a:lnTo>
                  <a:lnTo>
                    <a:pt x="518" y="272"/>
                  </a:lnTo>
                  <a:lnTo>
                    <a:pt x="511" y="271"/>
                  </a:lnTo>
                  <a:lnTo>
                    <a:pt x="504" y="272"/>
                  </a:lnTo>
                  <a:lnTo>
                    <a:pt x="496" y="273"/>
                  </a:lnTo>
                  <a:lnTo>
                    <a:pt x="490" y="275"/>
                  </a:lnTo>
                  <a:lnTo>
                    <a:pt x="484" y="278"/>
                  </a:lnTo>
                  <a:lnTo>
                    <a:pt x="478" y="281"/>
                  </a:lnTo>
                  <a:lnTo>
                    <a:pt x="472" y="286"/>
                  </a:lnTo>
                  <a:lnTo>
                    <a:pt x="467" y="291"/>
                  </a:lnTo>
                  <a:lnTo>
                    <a:pt x="463" y="295"/>
                  </a:lnTo>
                  <a:lnTo>
                    <a:pt x="345" y="248"/>
                  </a:lnTo>
                  <a:lnTo>
                    <a:pt x="345" y="245"/>
                  </a:lnTo>
                  <a:lnTo>
                    <a:pt x="345" y="240"/>
                  </a:lnTo>
                  <a:lnTo>
                    <a:pt x="345" y="235"/>
                  </a:lnTo>
                  <a:lnTo>
                    <a:pt x="344" y="229"/>
                  </a:lnTo>
                  <a:lnTo>
                    <a:pt x="343" y="223"/>
                  </a:lnTo>
                  <a:lnTo>
                    <a:pt x="341" y="218"/>
                  </a:lnTo>
                  <a:lnTo>
                    <a:pt x="339" y="213"/>
                  </a:lnTo>
                  <a:lnTo>
                    <a:pt x="336" y="207"/>
                  </a:lnTo>
                  <a:lnTo>
                    <a:pt x="332" y="203"/>
                  </a:lnTo>
                  <a:lnTo>
                    <a:pt x="328" y="199"/>
                  </a:lnTo>
                  <a:lnTo>
                    <a:pt x="324" y="194"/>
                  </a:lnTo>
                  <a:lnTo>
                    <a:pt x="319" y="191"/>
                  </a:lnTo>
                  <a:lnTo>
                    <a:pt x="314" y="188"/>
                  </a:lnTo>
                  <a:lnTo>
                    <a:pt x="309" y="186"/>
                  </a:lnTo>
                  <a:lnTo>
                    <a:pt x="303" y="184"/>
                  </a:lnTo>
                  <a:lnTo>
                    <a:pt x="298" y="181"/>
                  </a:lnTo>
                  <a:lnTo>
                    <a:pt x="292" y="181"/>
                  </a:lnTo>
                  <a:lnTo>
                    <a:pt x="285" y="180"/>
                  </a:lnTo>
                  <a:lnTo>
                    <a:pt x="280" y="181"/>
                  </a:lnTo>
                  <a:lnTo>
                    <a:pt x="273" y="181"/>
                  </a:lnTo>
                  <a:lnTo>
                    <a:pt x="268" y="184"/>
                  </a:lnTo>
                  <a:lnTo>
                    <a:pt x="262" y="186"/>
                  </a:lnTo>
                  <a:lnTo>
                    <a:pt x="257" y="188"/>
                  </a:lnTo>
                  <a:lnTo>
                    <a:pt x="252" y="191"/>
                  </a:lnTo>
                  <a:lnTo>
                    <a:pt x="248" y="194"/>
                  </a:lnTo>
                  <a:lnTo>
                    <a:pt x="243" y="199"/>
                  </a:lnTo>
                  <a:lnTo>
                    <a:pt x="239" y="203"/>
                  </a:lnTo>
                  <a:lnTo>
                    <a:pt x="236" y="207"/>
                  </a:lnTo>
                  <a:lnTo>
                    <a:pt x="233" y="213"/>
                  </a:lnTo>
                  <a:lnTo>
                    <a:pt x="230" y="218"/>
                  </a:lnTo>
                  <a:lnTo>
                    <a:pt x="228" y="223"/>
                  </a:lnTo>
                  <a:lnTo>
                    <a:pt x="226" y="229"/>
                  </a:lnTo>
                  <a:lnTo>
                    <a:pt x="225" y="235"/>
                  </a:lnTo>
                  <a:lnTo>
                    <a:pt x="225" y="240"/>
                  </a:lnTo>
                  <a:lnTo>
                    <a:pt x="226" y="248"/>
                  </a:lnTo>
                  <a:lnTo>
                    <a:pt x="227" y="254"/>
                  </a:lnTo>
                  <a:lnTo>
                    <a:pt x="229" y="261"/>
                  </a:lnTo>
                  <a:lnTo>
                    <a:pt x="231" y="267"/>
                  </a:lnTo>
                  <a:lnTo>
                    <a:pt x="94" y="387"/>
                  </a:lnTo>
                  <a:lnTo>
                    <a:pt x="86" y="382"/>
                  </a:lnTo>
                  <a:lnTo>
                    <a:pt x="78" y="379"/>
                  </a:lnTo>
                  <a:lnTo>
                    <a:pt x="68" y="377"/>
                  </a:lnTo>
                  <a:lnTo>
                    <a:pt x="60" y="377"/>
                  </a:lnTo>
                  <a:lnTo>
                    <a:pt x="53" y="377"/>
                  </a:lnTo>
                  <a:lnTo>
                    <a:pt x="47" y="378"/>
                  </a:lnTo>
                  <a:lnTo>
                    <a:pt x="42" y="379"/>
                  </a:lnTo>
                  <a:lnTo>
                    <a:pt x="36" y="381"/>
                  </a:lnTo>
                  <a:lnTo>
                    <a:pt x="31" y="383"/>
                  </a:lnTo>
                  <a:lnTo>
                    <a:pt x="26" y="386"/>
                  </a:lnTo>
                  <a:lnTo>
                    <a:pt x="21" y="391"/>
                  </a:lnTo>
                  <a:lnTo>
                    <a:pt x="17" y="394"/>
                  </a:lnTo>
                  <a:lnTo>
                    <a:pt x="13" y="398"/>
                  </a:lnTo>
                  <a:lnTo>
                    <a:pt x="9" y="402"/>
                  </a:lnTo>
                  <a:lnTo>
                    <a:pt x="6" y="408"/>
                  </a:lnTo>
                  <a:lnTo>
                    <a:pt x="4" y="413"/>
                  </a:lnTo>
                  <a:lnTo>
                    <a:pt x="2" y="419"/>
                  </a:lnTo>
                  <a:lnTo>
                    <a:pt x="1" y="425"/>
                  </a:lnTo>
                  <a:lnTo>
                    <a:pt x="0" y="430"/>
                  </a:lnTo>
                  <a:lnTo>
                    <a:pt x="0" y="437"/>
                  </a:lnTo>
                  <a:lnTo>
                    <a:pt x="0" y="443"/>
                  </a:lnTo>
                  <a:lnTo>
                    <a:pt x="1" y="449"/>
                  </a:lnTo>
                  <a:lnTo>
                    <a:pt x="2" y="455"/>
                  </a:lnTo>
                  <a:lnTo>
                    <a:pt x="4" y="460"/>
                  </a:lnTo>
                  <a:lnTo>
                    <a:pt x="6" y="466"/>
                  </a:lnTo>
                  <a:lnTo>
                    <a:pt x="9" y="470"/>
                  </a:lnTo>
                  <a:lnTo>
                    <a:pt x="13" y="475"/>
                  </a:lnTo>
                  <a:lnTo>
                    <a:pt x="17" y="480"/>
                  </a:lnTo>
                  <a:lnTo>
                    <a:pt x="21" y="483"/>
                  </a:lnTo>
                  <a:lnTo>
                    <a:pt x="26" y="486"/>
                  </a:lnTo>
                  <a:lnTo>
                    <a:pt x="31" y="489"/>
                  </a:lnTo>
                  <a:lnTo>
                    <a:pt x="36" y="493"/>
                  </a:lnTo>
                  <a:lnTo>
                    <a:pt x="42" y="494"/>
                  </a:lnTo>
                  <a:lnTo>
                    <a:pt x="47" y="496"/>
                  </a:lnTo>
                  <a:lnTo>
                    <a:pt x="53" y="497"/>
                  </a:lnTo>
                  <a:lnTo>
                    <a:pt x="60" y="49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</p:grpSp>
      <p:sp>
        <p:nvSpPr>
          <p:cNvPr id="35" name="Freeform 4665" descr="Icon of graph. ">
            <a:extLst>
              <a:ext uri="{FF2B5EF4-FFF2-40B4-BE49-F238E27FC236}">
                <a16:creationId xmlns:a16="http://schemas.microsoft.com/office/drawing/2014/main" id="{557E39B2-E017-4E5C-B53E-DDE3B9D4C92C}"/>
              </a:ext>
            </a:extLst>
          </p:cNvPr>
          <p:cNvSpPr>
            <a:spLocks/>
          </p:cNvSpPr>
          <p:nvPr/>
        </p:nvSpPr>
        <p:spPr bwMode="auto">
          <a:xfrm>
            <a:off x="5908471" y="3505790"/>
            <a:ext cx="260759" cy="260759"/>
          </a:xfrm>
          <a:custGeom>
            <a:avLst/>
            <a:gdLst>
              <a:gd name="T0" fmla="*/ 761 w 904"/>
              <a:gd name="T1" fmla="*/ 213 h 903"/>
              <a:gd name="T2" fmla="*/ 754 w 904"/>
              <a:gd name="T3" fmla="*/ 225 h 903"/>
              <a:gd name="T4" fmla="*/ 576 w 904"/>
              <a:gd name="T5" fmla="*/ 277 h 903"/>
              <a:gd name="T6" fmla="*/ 498 w 904"/>
              <a:gd name="T7" fmla="*/ 298 h 903"/>
              <a:gd name="T8" fmla="*/ 431 w 904"/>
              <a:gd name="T9" fmla="*/ 329 h 903"/>
              <a:gd name="T10" fmla="*/ 578 w 904"/>
              <a:gd name="T11" fmla="*/ 170 h 903"/>
              <a:gd name="T12" fmla="*/ 618 w 904"/>
              <a:gd name="T13" fmla="*/ 180 h 903"/>
              <a:gd name="T14" fmla="*/ 661 w 904"/>
              <a:gd name="T15" fmla="*/ 169 h 903"/>
              <a:gd name="T16" fmla="*/ 693 w 904"/>
              <a:gd name="T17" fmla="*/ 141 h 903"/>
              <a:gd name="T18" fmla="*/ 707 w 904"/>
              <a:gd name="T19" fmla="*/ 99 h 903"/>
              <a:gd name="T20" fmla="*/ 701 w 904"/>
              <a:gd name="T21" fmla="*/ 55 h 903"/>
              <a:gd name="T22" fmla="*/ 676 w 904"/>
              <a:gd name="T23" fmla="*/ 20 h 903"/>
              <a:gd name="T24" fmla="*/ 636 w 904"/>
              <a:gd name="T25" fmla="*/ 2 h 903"/>
              <a:gd name="T26" fmla="*/ 591 w 904"/>
              <a:gd name="T27" fmla="*/ 4 h 903"/>
              <a:gd name="T28" fmla="*/ 554 w 904"/>
              <a:gd name="T29" fmla="*/ 25 h 903"/>
              <a:gd name="T30" fmla="*/ 531 w 904"/>
              <a:gd name="T31" fmla="*/ 63 h 903"/>
              <a:gd name="T32" fmla="*/ 532 w 904"/>
              <a:gd name="T33" fmla="*/ 118 h 903"/>
              <a:gd name="T34" fmla="*/ 369 w 904"/>
              <a:gd name="T35" fmla="*/ 289 h 903"/>
              <a:gd name="T36" fmla="*/ 325 w 904"/>
              <a:gd name="T37" fmla="*/ 289 h 903"/>
              <a:gd name="T38" fmla="*/ 294 w 904"/>
              <a:gd name="T39" fmla="*/ 308 h 903"/>
              <a:gd name="T40" fmla="*/ 275 w 904"/>
              <a:gd name="T41" fmla="*/ 338 h 903"/>
              <a:gd name="T42" fmla="*/ 275 w 904"/>
              <a:gd name="T43" fmla="*/ 383 h 903"/>
              <a:gd name="T44" fmla="*/ 113 w 904"/>
              <a:gd name="T45" fmla="*/ 545 h 903"/>
              <a:gd name="T46" fmla="*/ 64 w 904"/>
              <a:gd name="T47" fmla="*/ 546 h 903"/>
              <a:gd name="T48" fmla="*/ 26 w 904"/>
              <a:gd name="T49" fmla="*/ 568 h 903"/>
              <a:gd name="T50" fmla="*/ 5 w 904"/>
              <a:gd name="T51" fmla="*/ 605 h 903"/>
              <a:gd name="T52" fmla="*/ 3 w 904"/>
              <a:gd name="T53" fmla="*/ 650 h 903"/>
              <a:gd name="T54" fmla="*/ 21 w 904"/>
              <a:gd name="T55" fmla="*/ 690 h 903"/>
              <a:gd name="T56" fmla="*/ 56 w 904"/>
              <a:gd name="T57" fmla="*/ 716 h 903"/>
              <a:gd name="T58" fmla="*/ 100 w 904"/>
              <a:gd name="T59" fmla="*/ 722 h 903"/>
              <a:gd name="T60" fmla="*/ 142 w 904"/>
              <a:gd name="T61" fmla="*/ 706 h 903"/>
              <a:gd name="T62" fmla="*/ 170 w 904"/>
              <a:gd name="T63" fmla="*/ 675 h 903"/>
              <a:gd name="T64" fmla="*/ 181 w 904"/>
              <a:gd name="T65" fmla="*/ 632 h 903"/>
              <a:gd name="T66" fmla="*/ 171 w 904"/>
              <a:gd name="T67" fmla="*/ 591 h 903"/>
              <a:gd name="T68" fmla="*/ 316 w 904"/>
              <a:gd name="T69" fmla="*/ 430 h 903"/>
              <a:gd name="T70" fmla="*/ 286 w 904"/>
              <a:gd name="T71" fmla="*/ 538 h 903"/>
              <a:gd name="T72" fmla="*/ 271 w 904"/>
              <a:gd name="T73" fmla="*/ 753 h 903"/>
              <a:gd name="T74" fmla="*/ 216 w 904"/>
              <a:gd name="T75" fmla="*/ 757 h 903"/>
              <a:gd name="T76" fmla="*/ 212 w 904"/>
              <a:gd name="T77" fmla="*/ 888 h 903"/>
              <a:gd name="T78" fmla="*/ 218 w 904"/>
              <a:gd name="T79" fmla="*/ 901 h 903"/>
              <a:gd name="T80" fmla="*/ 349 w 904"/>
              <a:gd name="T81" fmla="*/ 903 h 903"/>
              <a:gd name="T82" fmla="*/ 361 w 904"/>
              <a:gd name="T83" fmla="*/ 894 h 903"/>
              <a:gd name="T84" fmla="*/ 361 w 904"/>
              <a:gd name="T85" fmla="*/ 762 h 903"/>
              <a:gd name="T86" fmla="*/ 349 w 904"/>
              <a:gd name="T87" fmla="*/ 753 h 903"/>
              <a:gd name="T88" fmla="*/ 305 w 904"/>
              <a:gd name="T89" fmla="*/ 597 h 903"/>
              <a:gd name="T90" fmla="*/ 343 w 904"/>
              <a:gd name="T91" fmla="*/ 469 h 903"/>
              <a:gd name="T92" fmla="*/ 383 w 904"/>
              <a:gd name="T93" fmla="*/ 426 h 903"/>
              <a:gd name="T94" fmla="*/ 418 w 904"/>
              <a:gd name="T95" fmla="*/ 383 h 903"/>
              <a:gd name="T96" fmla="*/ 471 w 904"/>
              <a:gd name="T97" fmla="*/ 342 h 903"/>
              <a:gd name="T98" fmla="*/ 544 w 904"/>
              <a:gd name="T99" fmla="*/ 315 h 903"/>
              <a:gd name="T100" fmla="*/ 627 w 904"/>
              <a:gd name="T101" fmla="*/ 302 h 903"/>
              <a:gd name="T102" fmla="*/ 754 w 904"/>
              <a:gd name="T103" fmla="*/ 348 h 903"/>
              <a:gd name="T104" fmla="*/ 763 w 904"/>
              <a:gd name="T105" fmla="*/ 360 h 903"/>
              <a:gd name="T106" fmla="*/ 895 w 904"/>
              <a:gd name="T107" fmla="*/ 360 h 903"/>
              <a:gd name="T108" fmla="*/ 904 w 904"/>
              <a:gd name="T109" fmla="*/ 348 h 903"/>
              <a:gd name="T110" fmla="*/ 902 w 904"/>
              <a:gd name="T111" fmla="*/ 217 h 903"/>
              <a:gd name="T112" fmla="*/ 889 w 904"/>
              <a:gd name="T113" fmla="*/ 211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04" h="903">
                <a:moveTo>
                  <a:pt x="889" y="211"/>
                </a:moveTo>
                <a:lnTo>
                  <a:pt x="768" y="211"/>
                </a:lnTo>
                <a:lnTo>
                  <a:pt x="765" y="211"/>
                </a:lnTo>
                <a:lnTo>
                  <a:pt x="763" y="212"/>
                </a:lnTo>
                <a:lnTo>
                  <a:pt x="761" y="213"/>
                </a:lnTo>
                <a:lnTo>
                  <a:pt x="758" y="215"/>
                </a:lnTo>
                <a:lnTo>
                  <a:pt x="756" y="217"/>
                </a:lnTo>
                <a:lnTo>
                  <a:pt x="755" y="220"/>
                </a:lnTo>
                <a:lnTo>
                  <a:pt x="754" y="222"/>
                </a:lnTo>
                <a:lnTo>
                  <a:pt x="754" y="225"/>
                </a:lnTo>
                <a:lnTo>
                  <a:pt x="754" y="271"/>
                </a:lnTo>
                <a:lnTo>
                  <a:pt x="663" y="271"/>
                </a:lnTo>
                <a:lnTo>
                  <a:pt x="627" y="272"/>
                </a:lnTo>
                <a:lnTo>
                  <a:pt x="593" y="275"/>
                </a:lnTo>
                <a:lnTo>
                  <a:pt x="576" y="277"/>
                </a:lnTo>
                <a:lnTo>
                  <a:pt x="561" y="281"/>
                </a:lnTo>
                <a:lnTo>
                  <a:pt x="545" y="284"/>
                </a:lnTo>
                <a:lnTo>
                  <a:pt x="529" y="287"/>
                </a:lnTo>
                <a:lnTo>
                  <a:pt x="513" y="292"/>
                </a:lnTo>
                <a:lnTo>
                  <a:pt x="498" y="298"/>
                </a:lnTo>
                <a:lnTo>
                  <a:pt x="484" y="302"/>
                </a:lnTo>
                <a:lnTo>
                  <a:pt x="470" y="309"/>
                </a:lnTo>
                <a:lnTo>
                  <a:pt x="457" y="315"/>
                </a:lnTo>
                <a:lnTo>
                  <a:pt x="443" y="323"/>
                </a:lnTo>
                <a:lnTo>
                  <a:pt x="431" y="329"/>
                </a:lnTo>
                <a:lnTo>
                  <a:pt x="418" y="337"/>
                </a:lnTo>
                <a:lnTo>
                  <a:pt x="415" y="328"/>
                </a:lnTo>
                <a:lnTo>
                  <a:pt x="409" y="319"/>
                </a:lnTo>
                <a:lnTo>
                  <a:pt x="565" y="163"/>
                </a:lnTo>
                <a:lnTo>
                  <a:pt x="578" y="170"/>
                </a:lnTo>
                <a:lnTo>
                  <a:pt x="590" y="176"/>
                </a:lnTo>
                <a:lnTo>
                  <a:pt x="597" y="178"/>
                </a:lnTo>
                <a:lnTo>
                  <a:pt x="604" y="179"/>
                </a:lnTo>
                <a:lnTo>
                  <a:pt x="610" y="180"/>
                </a:lnTo>
                <a:lnTo>
                  <a:pt x="618" y="180"/>
                </a:lnTo>
                <a:lnTo>
                  <a:pt x="627" y="180"/>
                </a:lnTo>
                <a:lnTo>
                  <a:pt x="636" y="178"/>
                </a:lnTo>
                <a:lnTo>
                  <a:pt x="644" y="176"/>
                </a:lnTo>
                <a:lnTo>
                  <a:pt x="653" y="173"/>
                </a:lnTo>
                <a:lnTo>
                  <a:pt x="661" y="169"/>
                </a:lnTo>
                <a:lnTo>
                  <a:pt x="668" y="164"/>
                </a:lnTo>
                <a:lnTo>
                  <a:pt x="676" y="160"/>
                </a:lnTo>
                <a:lnTo>
                  <a:pt x="681" y="154"/>
                </a:lnTo>
                <a:lnTo>
                  <a:pt x="687" y="147"/>
                </a:lnTo>
                <a:lnTo>
                  <a:pt x="693" y="141"/>
                </a:lnTo>
                <a:lnTo>
                  <a:pt x="697" y="133"/>
                </a:lnTo>
                <a:lnTo>
                  <a:pt x="701" y="125"/>
                </a:lnTo>
                <a:lnTo>
                  <a:pt x="704" y="117"/>
                </a:lnTo>
                <a:lnTo>
                  <a:pt x="706" y="108"/>
                </a:lnTo>
                <a:lnTo>
                  <a:pt x="707" y="99"/>
                </a:lnTo>
                <a:lnTo>
                  <a:pt x="709" y="90"/>
                </a:lnTo>
                <a:lnTo>
                  <a:pt x="707" y="81"/>
                </a:lnTo>
                <a:lnTo>
                  <a:pt x="706" y="72"/>
                </a:lnTo>
                <a:lnTo>
                  <a:pt x="704" y="63"/>
                </a:lnTo>
                <a:lnTo>
                  <a:pt x="701" y="55"/>
                </a:lnTo>
                <a:lnTo>
                  <a:pt x="697" y="47"/>
                </a:lnTo>
                <a:lnTo>
                  <a:pt x="693" y="39"/>
                </a:lnTo>
                <a:lnTo>
                  <a:pt x="687" y="32"/>
                </a:lnTo>
                <a:lnTo>
                  <a:pt x="681" y="25"/>
                </a:lnTo>
                <a:lnTo>
                  <a:pt x="676" y="20"/>
                </a:lnTo>
                <a:lnTo>
                  <a:pt x="668" y="15"/>
                </a:lnTo>
                <a:lnTo>
                  <a:pt x="661" y="11"/>
                </a:lnTo>
                <a:lnTo>
                  <a:pt x="653" y="6"/>
                </a:lnTo>
                <a:lnTo>
                  <a:pt x="644" y="4"/>
                </a:lnTo>
                <a:lnTo>
                  <a:pt x="636" y="2"/>
                </a:lnTo>
                <a:lnTo>
                  <a:pt x="627" y="0"/>
                </a:lnTo>
                <a:lnTo>
                  <a:pt x="618" y="0"/>
                </a:lnTo>
                <a:lnTo>
                  <a:pt x="609" y="0"/>
                </a:lnTo>
                <a:lnTo>
                  <a:pt x="600" y="2"/>
                </a:lnTo>
                <a:lnTo>
                  <a:pt x="591" y="4"/>
                </a:lnTo>
                <a:lnTo>
                  <a:pt x="583" y="6"/>
                </a:lnTo>
                <a:lnTo>
                  <a:pt x="575" y="11"/>
                </a:lnTo>
                <a:lnTo>
                  <a:pt x="567" y="15"/>
                </a:lnTo>
                <a:lnTo>
                  <a:pt x="561" y="20"/>
                </a:lnTo>
                <a:lnTo>
                  <a:pt x="554" y="25"/>
                </a:lnTo>
                <a:lnTo>
                  <a:pt x="548" y="32"/>
                </a:lnTo>
                <a:lnTo>
                  <a:pt x="543" y="39"/>
                </a:lnTo>
                <a:lnTo>
                  <a:pt x="538" y="47"/>
                </a:lnTo>
                <a:lnTo>
                  <a:pt x="535" y="55"/>
                </a:lnTo>
                <a:lnTo>
                  <a:pt x="531" y="63"/>
                </a:lnTo>
                <a:lnTo>
                  <a:pt x="529" y="72"/>
                </a:lnTo>
                <a:lnTo>
                  <a:pt x="528" y="81"/>
                </a:lnTo>
                <a:lnTo>
                  <a:pt x="528" y="90"/>
                </a:lnTo>
                <a:lnTo>
                  <a:pt x="529" y="105"/>
                </a:lnTo>
                <a:lnTo>
                  <a:pt x="532" y="118"/>
                </a:lnTo>
                <a:lnTo>
                  <a:pt x="537" y="131"/>
                </a:lnTo>
                <a:lnTo>
                  <a:pt x="545" y="142"/>
                </a:lnTo>
                <a:lnTo>
                  <a:pt x="388" y="298"/>
                </a:lnTo>
                <a:lnTo>
                  <a:pt x="379" y="293"/>
                </a:lnTo>
                <a:lnTo>
                  <a:pt x="369" y="289"/>
                </a:lnTo>
                <a:lnTo>
                  <a:pt x="358" y="286"/>
                </a:lnTo>
                <a:lnTo>
                  <a:pt x="347" y="285"/>
                </a:lnTo>
                <a:lnTo>
                  <a:pt x="339" y="286"/>
                </a:lnTo>
                <a:lnTo>
                  <a:pt x="331" y="287"/>
                </a:lnTo>
                <a:lnTo>
                  <a:pt x="325" y="289"/>
                </a:lnTo>
                <a:lnTo>
                  <a:pt x="318" y="292"/>
                </a:lnTo>
                <a:lnTo>
                  <a:pt x="311" y="294"/>
                </a:lnTo>
                <a:lnTo>
                  <a:pt x="304" y="299"/>
                </a:lnTo>
                <a:lnTo>
                  <a:pt x="299" y="303"/>
                </a:lnTo>
                <a:lnTo>
                  <a:pt x="294" y="308"/>
                </a:lnTo>
                <a:lnTo>
                  <a:pt x="288" y="313"/>
                </a:lnTo>
                <a:lnTo>
                  <a:pt x="284" y="319"/>
                </a:lnTo>
                <a:lnTo>
                  <a:pt x="281" y="325"/>
                </a:lnTo>
                <a:lnTo>
                  <a:pt x="277" y="332"/>
                </a:lnTo>
                <a:lnTo>
                  <a:pt x="275" y="338"/>
                </a:lnTo>
                <a:lnTo>
                  <a:pt x="273" y="346"/>
                </a:lnTo>
                <a:lnTo>
                  <a:pt x="271" y="353"/>
                </a:lnTo>
                <a:lnTo>
                  <a:pt x="271" y="361"/>
                </a:lnTo>
                <a:lnTo>
                  <a:pt x="273" y="372"/>
                </a:lnTo>
                <a:lnTo>
                  <a:pt x="275" y="383"/>
                </a:lnTo>
                <a:lnTo>
                  <a:pt x="278" y="393"/>
                </a:lnTo>
                <a:lnTo>
                  <a:pt x="284" y="403"/>
                </a:lnTo>
                <a:lnTo>
                  <a:pt x="134" y="553"/>
                </a:lnTo>
                <a:lnTo>
                  <a:pt x="124" y="547"/>
                </a:lnTo>
                <a:lnTo>
                  <a:pt x="113" y="545"/>
                </a:lnTo>
                <a:lnTo>
                  <a:pt x="102" y="543"/>
                </a:lnTo>
                <a:lnTo>
                  <a:pt x="91" y="542"/>
                </a:lnTo>
                <a:lnTo>
                  <a:pt x="82" y="542"/>
                </a:lnTo>
                <a:lnTo>
                  <a:pt x="73" y="544"/>
                </a:lnTo>
                <a:lnTo>
                  <a:pt x="64" y="546"/>
                </a:lnTo>
                <a:lnTo>
                  <a:pt x="56" y="548"/>
                </a:lnTo>
                <a:lnTo>
                  <a:pt x="48" y="553"/>
                </a:lnTo>
                <a:lnTo>
                  <a:pt x="40" y="557"/>
                </a:lnTo>
                <a:lnTo>
                  <a:pt x="33" y="562"/>
                </a:lnTo>
                <a:lnTo>
                  <a:pt x="26" y="568"/>
                </a:lnTo>
                <a:lnTo>
                  <a:pt x="21" y="574"/>
                </a:lnTo>
                <a:lnTo>
                  <a:pt x="16" y="581"/>
                </a:lnTo>
                <a:lnTo>
                  <a:pt x="12" y="589"/>
                </a:lnTo>
                <a:lnTo>
                  <a:pt x="7" y="597"/>
                </a:lnTo>
                <a:lnTo>
                  <a:pt x="5" y="605"/>
                </a:lnTo>
                <a:lnTo>
                  <a:pt x="3" y="614"/>
                </a:lnTo>
                <a:lnTo>
                  <a:pt x="0" y="623"/>
                </a:lnTo>
                <a:lnTo>
                  <a:pt x="0" y="632"/>
                </a:lnTo>
                <a:lnTo>
                  <a:pt x="0" y="641"/>
                </a:lnTo>
                <a:lnTo>
                  <a:pt x="3" y="650"/>
                </a:lnTo>
                <a:lnTo>
                  <a:pt x="5" y="659"/>
                </a:lnTo>
                <a:lnTo>
                  <a:pt x="7" y="667"/>
                </a:lnTo>
                <a:lnTo>
                  <a:pt x="12" y="675"/>
                </a:lnTo>
                <a:lnTo>
                  <a:pt x="16" y="683"/>
                </a:lnTo>
                <a:lnTo>
                  <a:pt x="21" y="690"/>
                </a:lnTo>
                <a:lnTo>
                  <a:pt x="26" y="696"/>
                </a:lnTo>
                <a:lnTo>
                  <a:pt x="33" y="702"/>
                </a:lnTo>
                <a:lnTo>
                  <a:pt x="40" y="706"/>
                </a:lnTo>
                <a:lnTo>
                  <a:pt x="48" y="711"/>
                </a:lnTo>
                <a:lnTo>
                  <a:pt x="56" y="716"/>
                </a:lnTo>
                <a:lnTo>
                  <a:pt x="64" y="718"/>
                </a:lnTo>
                <a:lnTo>
                  <a:pt x="73" y="720"/>
                </a:lnTo>
                <a:lnTo>
                  <a:pt x="82" y="722"/>
                </a:lnTo>
                <a:lnTo>
                  <a:pt x="91" y="722"/>
                </a:lnTo>
                <a:lnTo>
                  <a:pt x="100" y="722"/>
                </a:lnTo>
                <a:lnTo>
                  <a:pt x="109" y="720"/>
                </a:lnTo>
                <a:lnTo>
                  <a:pt x="118" y="718"/>
                </a:lnTo>
                <a:lnTo>
                  <a:pt x="126" y="716"/>
                </a:lnTo>
                <a:lnTo>
                  <a:pt x="134" y="711"/>
                </a:lnTo>
                <a:lnTo>
                  <a:pt x="142" y="706"/>
                </a:lnTo>
                <a:lnTo>
                  <a:pt x="148" y="702"/>
                </a:lnTo>
                <a:lnTo>
                  <a:pt x="155" y="696"/>
                </a:lnTo>
                <a:lnTo>
                  <a:pt x="161" y="690"/>
                </a:lnTo>
                <a:lnTo>
                  <a:pt x="165" y="683"/>
                </a:lnTo>
                <a:lnTo>
                  <a:pt x="170" y="675"/>
                </a:lnTo>
                <a:lnTo>
                  <a:pt x="174" y="667"/>
                </a:lnTo>
                <a:lnTo>
                  <a:pt x="177" y="659"/>
                </a:lnTo>
                <a:lnTo>
                  <a:pt x="179" y="650"/>
                </a:lnTo>
                <a:lnTo>
                  <a:pt x="181" y="641"/>
                </a:lnTo>
                <a:lnTo>
                  <a:pt x="181" y="632"/>
                </a:lnTo>
                <a:lnTo>
                  <a:pt x="181" y="623"/>
                </a:lnTo>
                <a:lnTo>
                  <a:pt x="180" y="615"/>
                </a:lnTo>
                <a:lnTo>
                  <a:pt x="178" y="607"/>
                </a:lnTo>
                <a:lnTo>
                  <a:pt x="174" y="599"/>
                </a:lnTo>
                <a:lnTo>
                  <a:pt x="171" y="591"/>
                </a:lnTo>
                <a:lnTo>
                  <a:pt x="168" y="585"/>
                </a:lnTo>
                <a:lnTo>
                  <a:pt x="163" y="578"/>
                </a:lnTo>
                <a:lnTo>
                  <a:pt x="157" y="571"/>
                </a:lnTo>
                <a:lnTo>
                  <a:pt x="305" y="424"/>
                </a:lnTo>
                <a:lnTo>
                  <a:pt x="316" y="430"/>
                </a:lnTo>
                <a:lnTo>
                  <a:pt x="328" y="433"/>
                </a:lnTo>
                <a:lnTo>
                  <a:pt x="314" y="457"/>
                </a:lnTo>
                <a:lnTo>
                  <a:pt x="303" y="483"/>
                </a:lnTo>
                <a:lnTo>
                  <a:pt x="294" y="510"/>
                </a:lnTo>
                <a:lnTo>
                  <a:pt x="286" y="538"/>
                </a:lnTo>
                <a:lnTo>
                  <a:pt x="279" y="568"/>
                </a:lnTo>
                <a:lnTo>
                  <a:pt x="275" y="598"/>
                </a:lnTo>
                <a:lnTo>
                  <a:pt x="273" y="630"/>
                </a:lnTo>
                <a:lnTo>
                  <a:pt x="271" y="662"/>
                </a:lnTo>
                <a:lnTo>
                  <a:pt x="271" y="753"/>
                </a:lnTo>
                <a:lnTo>
                  <a:pt x="226" y="753"/>
                </a:lnTo>
                <a:lnTo>
                  <a:pt x="223" y="753"/>
                </a:lnTo>
                <a:lnTo>
                  <a:pt x="221" y="754"/>
                </a:lnTo>
                <a:lnTo>
                  <a:pt x="218" y="755"/>
                </a:lnTo>
                <a:lnTo>
                  <a:pt x="216" y="757"/>
                </a:lnTo>
                <a:lnTo>
                  <a:pt x="214" y="760"/>
                </a:lnTo>
                <a:lnTo>
                  <a:pt x="213" y="762"/>
                </a:lnTo>
                <a:lnTo>
                  <a:pt x="212" y="764"/>
                </a:lnTo>
                <a:lnTo>
                  <a:pt x="212" y="767"/>
                </a:lnTo>
                <a:lnTo>
                  <a:pt x="212" y="888"/>
                </a:lnTo>
                <a:lnTo>
                  <a:pt x="212" y="891"/>
                </a:lnTo>
                <a:lnTo>
                  <a:pt x="213" y="894"/>
                </a:lnTo>
                <a:lnTo>
                  <a:pt x="214" y="896"/>
                </a:lnTo>
                <a:lnTo>
                  <a:pt x="216" y="898"/>
                </a:lnTo>
                <a:lnTo>
                  <a:pt x="218" y="901"/>
                </a:lnTo>
                <a:lnTo>
                  <a:pt x="221" y="902"/>
                </a:lnTo>
                <a:lnTo>
                  <a:pt x="223" y="903"/>
                </a:lnTo>
                <a:lnTo>
                  <a:pt x="226" y="903"/>
                </a:lnTo>
                <a:lnTo>
                  <a:pt x="347" y="903"/>
                </a:lnTo>
                <a:lnTo>
                  <a:pt x="349" y="903"/>
                </a:lnTo>
                <a:lnTo>
                  <a:pt x="353" y="902"/>
                </a:lnTo>
                <a:lnTo>
                  <a:pt x="355" y="901"/>
                </a:lnTo>
                <a:lnTo>
                  <a:pt x="357" y="898"/>
                </a:lnTo>
                <a:lnTo>
                  <a:pt x="360" y="896"/>
                </a:lnTo>
                <a:lnTo>
                  <a:pt x="361" y="894"/>
                </a:lnTo>
                <a:lnTo>
                  <a:pt x="362" y="891"/>
                </a:lnTo>
                <a:lnTo>
                  <a:pt x="362" y="888"/>
                </a:lnTo>
                <a:lnTo>
                  <a:pt x="362" y="767"/>
                </a:lnTo>
                <a:lnTo>
                  <a:pt x="362" y="764"/>
                </a:lnTo>
                <a:lnTo>
                  <a:pt x="361" y="762"/>
                </a:lnTo>
                <a:lnTo>
                  <a:pt x="360" y="760"/>
                </a:lnTo>
                <a:lnTo>
                  <a:pt x="357" y="757"/>
                </a:lnTo>
                <a:lnTo>
                  <a:pt x="355" y="755"/>
                </a:lnTo>
                <a:lnTo>
                  <a:pt x="353" y="754"/>
                </a:lnTo>
                <a:lnTo>
                  <a:pt x="349" y="753"/>
                </a:lnTo>
                <a:lnTo>
                  <a:pt x="347" y="753"/>
                </a:lnTo>
                <a:lnTo>
                  <a:pt x="302" y="753"/>
                </a:lnTo>
                <a:lnTo>
                  <a:pt x="302" y="662"/>
                </a:lnTo>
                <a:lnTo>
                  <a:pt x="303" y="629"/>
                </a:lnTo>
                <a:lnTo>
                  <a:pt x="305" y="597"/>
                </a:lnTo>
                <a:lnTo>
                  <a:pt x="310" y="566"/>
                </a:lnTo>
                <a:lnTo>
                  <a:pt x="317" y="537"/>
                </a:lnTo>
                <a:lnTo>
                  <a:pt x="326" y="509"/>
                </a:lnTo>
                <a:lnTo>
                  <a:pt x="336" y="482"/>
                </a:lnTo>
                <a:lnTo>
                  <a:pt x="343" y="469"/>
                </a:lnTo>
                <a:lnTo>
                  <a:pt x="348" y="457"/>
                </a:lnTo>
                <a:lnTo>
                  <a:pt x="355" y="446"/>
                </a:lnTo>
                <a:lnTo>
                  <a:pt x="363" y="434"/>
                </a:lnTo>
                <a:lnTo>
                  <a:pt x="373" y="431"/>
                </a:lnTo>
                <a:lnTo>
                  <a:pt x="383" y="426"/>
                </a:lnTo>
                <a:lnTo>
                  <a:pt x="393" y="420"/>
                </a:lnTo>
                <a:lnTo>
                  <a:pt x="401" y="413"/>
                </a:lnTo>
                <a:lnTo>
                  <a:pt x="408" y="404"/>
                </a:lnTo>
                <a:lnTo>
                  <a:pt x="414" y="395"/>
                </a:lnTo>
                <a:lnTo>
                  <a:pt x="418" y="383"/>
                </a:lnTo>
                <a:lnTo>
                  <a:pt x="421" y="372"/>
                </a:lnTo>
                <a:lnTo>
                  <a:pt x="433" y="364"/>
                </a:lnTo>
                <a:lnTo>
                  <a:pt x="445" y="356"/>
                </a:lnTo>
                <a:lnTo>
                  <a:pt x="458" y="348"/>
                </a:lnTo>
                <a:lnTo>
                  <a:pt x="471" y="342"/>
                </a:lnTo>
                <a:lnTo>
                  <a:pt x="485" y="335"/>
                </a:lnTo>
                <a:lnTo>
                  <a:pt x="498" y="329"/>
                </a:lnTo>
                <a:lnTo>
                  <a:pt x="513" y="324"/>
                </a:lnTo>
                <a:lnTo>
                  <a:pt x="529" y="319"/>
                </a:lnTo>
                <a:lnTo>
                  <a:pt x="544" y="315"/>
                </a:lnTo>
                <a:lnTo>
                  <a:pt x="559" y="311"/>
                </a:lnTo>
                <a:lnTo>
                  <a:pt x="576" y="308"/>
                </a:lnTo>
                <a:lnTo>
                  <a:pt x="593" y="306"/>
                </a:lnTo>
                <a:lnTo>
                  <a:pt x="610" y="303"/>
                </a:lnTo>
                <a:lnTo>
                  <a:pt x="627" y="302"/>
                </a:lnTo>
                <a:lnTo>
                  <a:pt x="645" y="301"/>
                </a:lnTo>
                <a:lnTo>
                  <a:pt x="663" y="301"/>
                </a:lnTo>
                <a:lnTo>
                  <a:pt x="754" y="301"/>
                </a:lnTo>
                <a:lnTo>
                  <a:pt x="754" y="346"/>
                </a:lnTo>
                <a:lnTo>
                  <a:pt x="754" y="348"/>
                </a:lnTo>
                <a:lnTo>
                  <a:pt x="755" y="352"/>
                </a:lnTo>
                <a:lnTo>
                  <a:pt x="756" y="354"/>
                </a:lnTo>
                <a:lnTo>
                  <a:pt x="758" y="356"/>
                </a:lnTo>
                <a:lnTo>
                  <a:pt x="761" y="359"/>
                </a:lnTo>
                <a:lnTo>
                  <a:pt x="763" y="360"/>
                </a:lnTo>
                <a:lnTo>
                  <a:pt x="765" y="361"/>
                </a:lnTo>
                <a:lnTo>
                  <a:pt x="768" y="361"/>
                </a:lnTo>
                <a:lnTo>
                  <a:pt x="889" y="361"/>
                </a:lnTo>
                <a:lnTo>
                  <a:pt x="892" y="361"/>
                </a:lnTo>
                <a:lnTo>
                  <a:pt x="895" y="360"/>
                </a:lnTo>
                <a:lnTo>
                  <a:pt x="897" y="359"/>
                </a:lnTo>
                <a:lnTo>
                  <a:pt x="899" y="356"/>
                </a:lnTo>
                <a:lnTo>
                  <a:pt x="902" y="354"/>
                </a:lnTo>
                <a:lnTo>
                  <a:pt x="903" y="352"/>
                </a:lnTo>
                <a:lnTo>
                  <a:pt x="904" y="348"/>
                </a:lnTo>
                <a:lnTo>
                  <a:pt x="904" y="346"/>
                </a:lnTo>
                <a:lnTo>
                  <a:pt x="904" y="225"/>
                </a:lnTo>
                <a:lnTo>
                  <a:pt x="904" y="222"/>
                </a:lnTo>
                <a:lnTo>
                  <a:pt x="903" y="220"/>
                </a:lnTo>
                <a:lnTo>
                  <a:pt x="902" y="217"/>
                </a:lnTo>
                <a:lnTo>
                  <a:pt x="899" y="215"/>
                </a:lnTo>
                <a:lnTo>
                  <a:pt x="897" y="213"/>
                </a:lnTo>
                <a:lnTo>
                  <a:pt x="895" y="212"/>
                </a:lnTo>
                <a:lnTo>
                  <a:pt x="892" y="211"/>
                </a:lnTo>
                <a:lnTo>
                  <a:pt x="889" y="2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45" name="Content Placeholder 2">
            <a:extLst>
              <a:ext uri="{FF2B5EF4-FFF2-40B4-BE49-F238E27FC236}">
                <a16:creationId xmlns:a16="http://schemas.microsoft.com/office/drawing/2014/main" id="{364D59F1-62EA-4369-995C-CF54F720A32F}"/>
              </a:ext>
            </a:extLst>
          </p:cNvPr>
          <p:cNvSpPr txBox="1">
            <a:spLocks/>
          </p:cNvSpPr>
          <p:nvPr/>
        </p:nvSpPr>
        <p:spPr>
          <a:xfrm>
            <a:off x="145677" y="1447800"/>
            <a:ext cx="8801100" cy="5332229"/>
          </a:xfrm>
          <a:prstGeom prst="rect">
            <a:avLst/>
          </a:prstGeom>
        </p:spPr>
        <p:txBody>
          <a:bodyPr vert="horz" lIns="68580" tIns="34290" rIns="68580" bIns="34290" rtlCol="0" anchor="t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Jesus’ commission: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+mj-lt"/>
              <a:buAutoNum type="arabicPeriod" startAt="6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As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disciples, submit and become like your Teacher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. </a:t>
            </a:r>
            <a:b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</a:b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(10:24-25)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+mj-lt"/>
              <a:buAutoNum type="arabicPeriod" startAt="6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Be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courageous, bold and trusting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. 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(10:26-31)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Don’t fear – focus on the spiritual. 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(Psalms 56)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Speak boldly. 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(Ephesians 6:18-20)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Trust in your value to God.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+mj-lt"/>
              <a:buAutoNum type="arabicPeriod" startAt="8"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Take your stand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. Confess Jesus. 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(10:32-33; Romans 10:9-10; Mark 8:38)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+mj-lt"/>
              <a:buAutoNum type="arabicPeriod" startAt="8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Focus on the </a:t>
            </a:r>
            <a:r>
              <a:rPr kumimoji="0" lang="en-US" sz="300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“</a:t>
            </a:r>
            <a:r>
              <a:rPr kumimoji="0" lang="en-US" sz="3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reward</a:t>
            </a:r>
            <a:r>
              <a:rPr kumimoji="0" lang="en-US" sz="300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.”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(10:40-42; 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Psalms 19:11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; 58:11; </a:t>
            </a:r>
            <a:b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</a:b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Isaiah 49:4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; Matthew 5:12; Colossians 3:24; Hebrews 10:35; 11:6; 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Revelation 22:12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56EDCFD2-1F59-4575-82B6-87C65DA478F6}"/>
              </a:ext>
            </a:extLst>
          </p:cNvPr>
          <p:cNvSpPr txBox="1">
            <a:spLocks/>
          </p:cNvSpPr>
          <p:nvPr/>
        </p:nvSpPr>
        <p:spPr>
          <a:xfrm>
            <a:off x="1447800" y="246815"/>
            <a:ext cx="6324600" cy="861774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/>
                <a:ea typeface="+mj-ea"/>
                <a:cs typeface="+mj-cs"/>
              </a:rPr>
              <a:t>3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effectLst/>
                <a:uLnTx/>
                <a:uFillTx/>
                <a:latin typeface="Century Gothic"/>
                <a:ea typeface="+mj-ea"/>
                <a:cs typeface="+mj-cs"/>
              </a:rPr>
              <a:t>rd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/>
                <a:ea typeface="+mj-ea"/>
                <a:cs typeface="+mj-cs"/>
              </a:rPr>
              <a:t> Tour of Galilee - 12 Sent Forth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Matthew 9:35-11:1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/>
                <a:ea typeface="+mj-ea"/>
                <a:cs typeface="+mj-cs"/>
              </a:rPr>
              <a:t>; Mark 6:6-13; Luke 9:1-6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25986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73">
      <a:dk1>
        <a:srgbClr val="000000"/>
      </a:dk1>
      <a:lt1>
        <a:sysClr val="window" lastClr="FFFFFF"/>
      </a:lt1>
      <a:dk2>
        <a:srgbClr val="585858"/>
      </a:dk2>
      <a:lt2>
        <a:srgbClr val="E3E3E3"/>
      </a:lt2>
      <a:accent1>
        <a:srgbClr val="E20613"/>
      </a:accent1>
      <a:accent2>
        <a:srgbClr val="A9C038"/>
      </a:accent2>
      <a:accent3>
        <a:srgbClr val="11AEC7"/>
      </a:accent3>
      <a:accent4>
        <a:srgbClr val="F59F26"/>
      </a:accent4>
      <a:accent5>
        <a:srgbClr val="0062A9"/>
      </a:accent5>
      <a:accent6>
        <a:srgbClr val="EB6047"/>
      </a:accent6>
      <a:hlink>
        <a:srgbClr val="8ED9F6"/>
      </a:hlink>
      <a:folHlink>
        <a:srgbClr val="C00000"/>
      </a:folHlink>
    </a:clrScheme>
    <a:fontScheme name="Modern 01">
      <a:majorFont>
        <a:latin typeface="Century Gothic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8455520_Project analysis, from 24Slides_SL_V1.potx" id="{55E7247F-78B2-40DB-9AFE-D4DD42FA8F09}" vid="{22E2FD65-A32D-4798-AF43-CE42F250BDD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Theme16</Template>
  <TotalTime>3125</TotalTime>
  <Words>779</Words>
  <Application>Microsoft Office PowerPoint</Application>
  <PresentationFormat>On-screen Show (4:3)</PresentationFormat>
  <Paragraphs>55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Segoe UI Light</vt:lpstr>
      <vt:lpstr>Office Theme</vt:lpstr>
      <vt:lpstr>Lesson 10 –  Further Preaching In Galilee   Jesus’ Commission to His Disciples – Matthew 9:35-11:1 Death Of John the Baptist – Matthew 14:1-12; Mark 6:14-29; Luke 9:7-9 The Feeding Of The 5000 – Matthew 14:13-21; Mark 6:33-44; Luke 9:11-17; John 6:2-14   January 1, 2020</vt:lpstr>
      <vt:lpstr>Project analysis slide 2</vt:lpstr>
      <vt:lpstr>Project analysis slide 2</vt:lpstr>
      <vt:lpstr>Project analysis slide 2</vt:lpstr>
      <vt:lpstr>Project analysis slide 2</vt:lpstr>
      <vt:lpstr>Project analysis slide 2</vt:lpstr>
      <vt:lpstr>Project analysis slide 2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Life Of Christ (1-1-20)</dc:title>
  <dc:creator>Chris Simmons</dc:creator>
  <cp:lastModifiedBy>Richard Lidh</cp:lastModifiedBy>
  <cp:revision>7</cp:revision>
  <dcterms:created xsi:type="dcterms:W3CDTF">2011-11-13T00:33:04Z</dcterms:created>
  <dcterms:modified xsi:type="dcterms:W3CDTF">2020-01-03T03:17:02Z</dcterms:modified>
</cp:coreProperties>
</file>